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9" r:id="rId7"/>
    <p:sldId id="260" r:id="rId8"/>
    <p:sldId id="264" r:id="rId9"/>
    <p:sldId id="265" r:id="rId10"/>
    <p:sldId id="267" r:id="rId11"/>
    <p:sldId id="266" r:id="rId12"/>
    <p:sldId id="270" r:id="rId13"/>
    <p:sldId id="261" r:id="rId14"/>
    <p:sldId id="263" r:id="rId15"/>
    <p:sldId id="268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FB201-8742-24B9-F2D9-F53E11EC3AFD}" v="18" dt="2023-12-06T14:55:12.965"/>
    <p1510:client id="{13E4F08A-A1A7-46B2-B8FD-5A44E0C9B231}" v="6" dt="2023-12-06T16:34:35.057"/>
    <p1510:client id="{284C0073-AF4A-8DD9-2283-D6602F5FDECE}" v="218" dt="2023-12-06T12:25:46.850"/>
    <p1510:client id="{88F95756-DF27-440C-AA12-53D538193A5A}" v="34" dt="2023-12-05T21:40:43.782"/>
    <p1510:client id="{A9843FAC-3007-480A-8FF2-4E7D854E1449}" v="103" dt="2023-12-06T13:55:20.071"/>
    <p1510:client id="{B64E60DF-BA61-438B-B8BB-085A870EF070}" v="677" dt="2023-12-06T23:41:56.417"/>
    <p1510:client id="{CE63D2A9-E7BE-40FA-805F-6CD9C3BFD4BB}" v="20" dt="2023-12-07T09:40:51.494"/>
    <p1510:client id="{CF964C98-DAE6-481B-BC0B-17A6E80BB1E7}" v="9" dt="2023-12-06T12:11:40.221"/>
    <p1510:client id="{D53F548F-0F56-BFA1-3AA0-B28F11254C71}" v="151" dt="2023-12-07T12:26:08.562"/>
    <p1510:client id="{F2BFFA29-7330-4BFF-A1A4-4656A2BC04DF}" v="10" dt="2023-12-06T22:04:59.927"/>
    <p1510:client id="{FFEBC8B1-51C3-44CD-8EE8-4397972B1F39}" v="351" dt="2023-12-06T21:01:55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ardo Romeny Kunstmann (s)" userId="S::gerardo.romenykunstmann@students.fhnw.ch::31d4b559-7a30-421d-9854-11a8c98df9aa" providerId="AD" clId="Web-{284C0073-AF4A-8DD9-2283-D6602F5FDECE}"/>
    <pc:docChg chg="addSld delSld modSld">
      <pc:chgData name="Gerardo Romeny Kunstmann (s)" userId="S::gerardo.romenykunstmann@students.fhnw.ch::31d4b559-7a30-421d-9854-11a8c98df9aa" providerId="AD" clId="Web-{284C0073-AF4A-8DD9-2283-D6602F5FDECE}" dt="2023-12-06T12:25:46.850" v="148" actId="1076"/>
      <pc:docMkLst>
        <pc:docMk/>
      </pc:docMkLst>
      <pc:sldChg chg="modSp">
        <pc:chgData name="Gerardo Romeny Kunstmann (s)" userId="S::gerardo.romenykunstmann@students.fhnw.ch::31d4b559-7a30-421d-9854-11a8c98df9aa" providerId="AD" clId="Web-{284C0073-AF4A-8DD9-2283-D6602F5FDECE}" dt="2023-12-06T12:12:13.336" v="2" actId="1076"/>
        <pc:sldMkLst>
          <pc:docMk/>
          <pc:sldMk cId="459493630" sldId="264"/>
        </pc:sldMkLst>
        <pc:picChg chg="mod">
          <ac:chgData name="Gerardo Romeny Kunstmann (s)" userId="S::gerardo.romenykunstmann@students.fhnw.ch::31d4b559-7a30-421d-9854-11a8c98df9aa" providerId="AD" clId="Web-{284C0073-AF4A-8DD9-2283-D6602F5FDECE}" dt="2023-12-06T12:12:13.336" v="2" actId="1076"/>
          <ac:picMkLst>
            <pc:docMk/>
            <pc:sldMk cId="459493630" sldId="264"/>
            <ac:picMk id="4" creationId="{7C97D16A-A261-8DA0-8810-EAD97CDB45A1}"/>
          </ac:picMkLst>
        </pc:picChg>
      </pc:sldChg>
      <pc:sldChg chg="addSp delSp modSp new">
        <pc:chgData name="Gerardo Romeny Kunstmann (s)" userId="S::gerardo.romenykunstmann@students.fhnw.ch::31d4b559-7a30-421d-9854-11a8c98df9aa" providerId="AD" clId="Web-{284C0073-AF4A-8DD9-2283-D6602F5FDECE}" dt="2023-12-06T12:20:49.970" v="80" actId="1076"/>
        <pc:sldMkLst>
          <pc:docMk/>
          <pc:sldMk cId="2279761246" sldId="265"/>
        </pc:sldMkLst>
        <pc:spChg chg="mod">
          <ac:chgData name="Gerardo Romeny Kunstmann (s)" userId="S::gerardo.romenykunstmann@students.fhnw.ch::31d4b559-7a30-421d-9854-11a8c98df9aa" providerId="AD" clId="Web-{284C0073-AF4A-8DD9-2283-D6602F5FDECE}" dt="2023-12-06T12:12:37.321" v="9" actId="1076"/>
          <ac:spMkLst>
            <pc:docMk/>
            <pc:sldMk cId="2279761246" sldId="265"/>
            <ac:spMk id="2" creationId="{DD24A7EE-CAF2-3C78-AE2F-9B43DBB0F441}"/>
          </ac:spMkLst>
        </pc:spChg>
        <pc:spChg chg="del">
          <ac:chgData name="Gerardo Romeny Kunstmann (s)" userId="S::gerardo.romenykunstmann@students.fhnw.ch::31d4b559-7a30-421d-9854-11a8c98df9aa" providerId="AD" clId="Web-{284C0073-AF4A-8DD9-2283-D6602F5FDECE}" dt="2023-12-06T12:12:39.899" v="10"/>
          <ac:spMkLst>
            <pc:docMk/>
            <pc:sldMk cId="2279761246" sldId="265"/>
            <ac:spMk id="3" creationId="{52892E09-B74D-27C6-2A54-726B0C839BFC}"/>
          </ac:spMkLst>
        </pc:spChg>
        <pc:spChg chg="add mod">
          <ac:chgData name="Gerardo Romeny Kunstmann (s)" userId="S::gerardo.romenykunstmann@students.fhnw.ch::31d4b559-7a30-421d-9854-11a8c98df9aa" providerId="AD" clId="Web-{284C0073-AF4A-8DD9-2283-D6602F5FDECE}" dt="2023-12-06T12:20:49.970" v="80" actId="1076"/>
          <ac:spMkLst>
            <pc:docMk/>
            <pc:sldMk cId="2279761246" sldId="265"/>
            <ac:spMk id="7" creationId="{F7654590-9E69-3D28-8D60-5B243C7C64FA}"/>
          </ac:spMkLst>
        </pc:spChg>
        <pc:spChg chg="add mod">
          <ac:chgData name="Gerardo Romeny Kunstmann (s)" userId="S::gerardo.romenykunstmann@students.fhnw.ch::31d4b559-7a30-421d-9854-11a8c98df9aa" providerId="AD" clId="Web-{284C0073-AF4A-8DD9-2283-D6602F5FDECE}" dt="2023-12-06T12:20:40.985" v="79" actId="1076"/>
          <ac:spMkLst>
            <pc:docMk/>
            <pc:sldMk cId="2279761246" sldId="265"/>
            <ac:spMk id="8" creationId="{2EE71385-2ADA-DCC3-A04E-4DAB6C684E59}"/>
          </ac:spMkLst>
        </pc:spChg>
        <pc:picChg chg="add mod">
          <ac:chgData name="Gerardo Romeny Kunstmann (s)" userId="S::gerardo.romenykunstmann@students.fhnw.ch::31d4b559-7a30-421d-9854-11a8c98df9aa" providerId="AD" clId="Web-{284C0073-AF4A-8DD9-2283-D6602F5FDECE}" dt="2023-12-06T12:18:24.139" v="30" actId="14100"/>
          <ac:picMkLst>
            <pc:docMk/>
            <pc:sldMk cId="2279761246" sldId="265"/>
            <ac:picMk id="4" creationId="{E86465EA-6726-5DAD-F6DF-9BBEF482F8F2}"/>
          </ac:picMkLst>
        </pc:picChg>
        <pc:picChg chg="add mod">
          <ac:chgData name="Gerardo Romeny Kunstmann (s)" userId="S::gerardo.romenykunstmann@students.fhnw.ch::31d4b559-7a30-421d-9854-11a8c98df9aa" providerId="AD" clId="Web-{284C0073-AF4A-8DD9-2283-D6602F5FDECE}" dt="2023-12-06T12:18:28.983" v="31" actId="14100"/>
          <ac:picMkLst>
            <pc:docMk/>
            <pc:sldMk cId="2279761246" sldId="265"/>
            <ac:picMk id="5" creationId="{2E5CB9D7-FAFF-7070-2A20-0AB2DDFCCFCA}"/>
          </ac:picMkLst>
        </pc:picChg>
        <pc:picChg chg="add del mod">
          <ac:chgData name="Gerardo Romeny Kunstmann (s)" userId="S::gerardo.romenykunstmann@students.fhnw.ch::31d4b559-7a30-421d-9854-11a8c98df9aa" providerId="AD" clId="Web-{284C0073-AF4A-8DD9-2283-D6602F5FDECE}" dt="2023-12-06T12:17:09.372" v="21"/>
          <ac:picMkLst>
            <pc:docMk/>
            <pc:sldMk cId="2279761246" sldId="265"/>
            <ac:picMk id="6" creationId="{EDCADA17-E43A-9D6E-6F4B-A02D1A1246FB}"/>
          </ac:picMkLst>
        </pc:picChg>
      </pc:sldChg>
      <pc:sldChg chg="addSp delSp modSp add replId">
        <pc:chgData name="Gerardo Romeny Kunstmann (s)" userId="S::gerardo.romenykunstmann@students.fhnw.ch::31d4b559-7a30-421d-9854-11a8c98df9aa" providerId="AD" clId="Web-{284C0073-AF4A-8DD9-2283-D6602F5FDECE}" dt="2023-12-06T12:24:02.395" v="119" actId="1076"/>
        <pc:sldMkLst>
          <pc:docMk/>
          <pc:sldMk cId="1914674509" sldId="266"/>
        </pc:sldMkLst>
        <pc:spChg chg="mod">
          <ac:chgData name="Gerardo Romeny Kunstmann (s)" userId="S::gerardo.romenykunstmann@students.fhnw.ch::31d4b559-7a30-421d-9854-11a8c98df9aa" providerId="AD" clId="Web-{284C0073-AF4A-8DD9-2283-D6602F5FDECE}" dt="2023-12-06T12:23:45.958" v="116" actId="1076"/>
          <ac:spMkLst>
            <pc:docMk/>
            <pc:sldMk cId="1914674509" sldId="266"/>
            <ac:spMk id="7" creationId="{F7654590-9E69-3D28-8D60-5B243C7C64FA}"/>
          </ac:spMkLst>
        </pc:spChg>
        <pc:spChg chg="mod">
          <ac:chgData name="Gerardo Romeny Kunstmann (s)" userId="S::gerardo.romenykunstmann@students.fhnw.ch::31d4b559-7a30-421d-9854-11a8c98df9aa" providerId="AD" clId="Web-{284C0073-AF4A-8DD9-2283-D6602F5FDECE}" dt="2023-12-06T12:23:59.036" v="118" actId="1076"/>
          <ac:spMkLst>
            <pc:docMk/>
            <pc:sldMk cId="1914674509" sldId="266"/>
            <ac:spMk id="8" creationId="{2EE71385-2ADA-DCC3-A04E-4DAB6C684E59}"/>
          </ac:spMkLst>
        </pc:spChg>
        <pc:picChg chg="add mod">
          <ac:chgData name="Gerardo Romeny Kunstmann (s)" userId="S::gerardo.romenykunstmann@students.fhnw.ch::31d4b559-7a30-421d-9854-11a8c98df9aa" providerId="AD" clId="Web-{284C0073-AF4A-8DD9-2283-D6602F5FDECE}" dt="2023-12-06T12:23:52.598" v="117" actId="1076"/>
          <ac:picMkLst>
            <pc:docMk/>
            <pc:sldMk cId="1914674509" sldId="266"/>
            <ac:picMk id="3" creationId="{E45C8A6A-FCD6-3F2A-54D1-5E13A9799EDC}"/>
          </ac:picMkLst>
        </pc:picChg>
        <pc:picChg chg="del">
          <ac:chgData name="Gerardo Romeny Kunstmann (s)" userId="S::gerardo.romenykunstmann@students.fhnw.ch::31d4b559-7a30-421d-9854-11a8c98df9aa" providerId="AD" clId="Web-{284C0073-AF4A-8DD9-2283-D6602F5FDECE}" dt="2023-12-06T12:22:06.643" v="83"/>
          <ac:picMkLst>
            <pc:docMk/>
            <pc:sldMk cId="1914674509" sldId="266"/>
            <ac:picMk id="4" creationId="{E86465EA-6726-5DAD-F6DF-9BBEF482F8F2}"/>
          </ac:picMkLst>
        </pc:picChg>
        <pc:picChg chg="del mod">
          <ac:chgData name="Gerardo Romeny Kunstmann (s)" userId="S::gerardo.romenykunstmann@students.fhnw.ch::31d4b559-7a30-421d-9854-11a8c98df9aa" providerId="AD" clId="Web-{284C0073-AF4A-8DD9-2283-D6602F5FDECE}" dt="2023-12-06T12:23:11.410" v="95"/>
          <ac:picMkLst>
            <pc:docMk/>
            <pc:sldMk cId="1914674509" sldId="266"/>
            <ac:picMk id="5" creationId="{2E5CB9D7-FAFF-7070-2A20-0AB2DDFCCFCA}"/>
          </ac:picMkLst>
        </pc:picChg>
        <pc:picChg chg="add mod">
          <ac:chgData name="Gerardo Romeny Kunstmann (s)" userId="S::gerardo.romenykunstmann@students.fhnw.ch::31d4b559-7a30-421d-9854-11a8c98df9aa" providerId="AD" clId="Web-{284C0073-AF4A-8DD9-2283-D6602F5FDECE}" dt="2023-12-06T12:24:02.395" v="119" actId="1076"/>
          <ac:picMkLst>
            <pc:docMk/>
            <pc:sldMk cId="1914674509" sldId="266"/>
            <ac:picMk id="6" creationId="{989AC0B1-C142-2FA0-AFC7-C3C986E0D742}"/>
          </ac:picMkLst>
        </pc:picChg>
      </pc:sldChg>
      <pc:sldChg chg="delSp add del replId">
        <pc:chgData name="Gerardo Romeny Kunstmann (s)" userId="S::gerardo.romenykunstmann@students.fhnw.ch::31d4b559-7a30-421d-9854-11a8c98df9aa" providerId="AD" clId="Web-{284C0073-AF4A-8DD9-2283-D6602F5FDECE}" dt="2023-12-06T12:21:00.220" v="81"/>
        <pc:sldMkLst>
          <pc:docMk/>
          <pc:sldMk cId="3978087395" sldId="266"/>
        </pc:sldMkLst>
        <pc:picChg chg="del">
          <ac:chgData name="Gerardo Romeny Kunstmann (s)" userId="S::gerardo.romenykunstmann@students.fhnw.ch::31d4b559-7a30-421d-9854-11a8c98df9aa" providerId="AD" clId="Web-{284C0073-AF4A-8DD9-2283-D6602F5FDECE}" dt="2023-12-06T12:18:01.186" v="24"/>
          <ac:picMkLst>
            <pc:docMk/>
            <pc:sldMk cId="3978087395" sldId="266"/>
            <ac:picMk id="4" creationId="{E86465EA-6726-5DAD-F6DF-9BBEF482F8F2}"/>
          </ac:picMkLst>
        </pc:picChg>
        <pc:picChg chg="del">
          <ac:chgData name="Gerardo Romeny Kunstmann (s)" userId="S::gerardo.romenykunstmann@students.fhnw.ch::31d4b559-7a30-421d-9854-11a8c98df9aa" providerId="AD" clId="Web-{284C0073-AF4A-8DD9-2283-D6602F5FDECE}" dt="2023-12-06T12:17:59.623" v="23"/>
          <ac:picMkLst>
            <pc:docMk/>
            <pc:sldMk cId="3978087395" sldId="266"/>
            <ac:picMk id="5" creationId="{2E5CB9D7-FAFF-7070-2A20-0AB2DDFCCFCA}"/>
          </ac:picMkLst>
        </pc:picChg>
      </pc:sldChg>
      <pc:sldChg chg="addSp delSp modSp add replId">
        <pc:chgData name="Gerardo Romeny Kunstmann (s)" userId="S::gerardo.romenykunstmann@students.fhnw.ch::31d4b559-7a30-421d-9854-11a8c98df9aa" providerId="AD" clId="Web-{284C0073-AF4A-8DD9-2283-D6602F5FDECE}" dt="2023-12-06T12:25:46.850" v="148" actId="1076"/>
        <pc:sldMkLst>
          <pc:docMk/>
          <pc:sldMk cId="3939707076" sldId="267"/>
        </pc:sldMkLst>
        <pc:spChg chg="del mod">
          <ac:chgData name="Gerardo Romeny Kunstmann (s)" userId="S::gerardo.romenykunstmann@students.fhnw.ch::31d4b559-7a30-421d-9854-11a8c98df9aa" providerId="AD" clId="Web-{284C0073-AF4A-8DD9-2283-D6602F5FDECE}" dt="2023-12-06T12:25:15.428" v="127"/>
          <ac:spMkLst>
            <pc:docMk/>
            <pc:sldMk cId="3939707076" sldId="267"/>
            <ac:spMk id="7" creationId="{F7654590-9E69-3D28-8D60-5B243C7C64FA}"/>
          </ac:spMkLst>
        </pc:spChg>
        <pc:spChg chg="mod">
          <ac:chgData name="Gerardo Romeny Kunstmann (s)" userId="S::gerardo.romenykunstmann@students.fhnw.ch::31d4b559-7a30-421d-9854-11a8c98df9aa" providerId="AD" clId="Web-{284C0073-AF4A-8DD9-2283-D6602F5FDECE}" dt="2023-12-06T12:25:38.272" v="145" actId="1076"/>
          <ac:spMkLst>
            <pc:docMk/>
            <pc:sldMk cId="3939707076" sldId="267"/>
            <ac:spMk id="8" creationId="{2EE71385-2ADA-DCC3-A04E-4DAB6C684E59}"/>
          </ac:spMkLst>
        </pc:spChg>
        <pc:picChg chg="del">
          <ac:chgData name="Gerardo Romeny Kunstmann (s)" userId="S::gerardo.romenykunstmann@students.fhnw.ch::31d4b559-7a30-421d-9854-11a8c98df9aa" providerId="AD" clId="Web-{284C0073-AF4A-8DD9-2283-D6602F5FDECE}" dt="2023-12-06T12:24:36.443" v="121"/>
          <ac:picMkLst>
            <pc:docMk/>
            <pc:sldMk cId="3939707076" sldId="267"/>
            <ac:picMk id="3" creationId="{E45C8A6A-FCD6-3F2A-54D1-5E13A9799EDC}"/>
          </ac:picMkLst>
        </pc:picChg>
        <pc:picChg chg="add mod">
          <ac:chgData name="Gerardo Romeny Kunstmann (s)" userId="S::gerardo.romenykunstmann@students.fhnw.ch::31d4b559-7a30-421d-9854-11a8c98df9aa" providerId="AD" clId="Web-{284C0073-AF4A-8DD9-2283-D6602F5FDECE}" dt="2023-12-06T12:25:46.850" v="148" actId="1076"/>
          <ac:picMkLst>
            <pc:docMk/>
            <pc:sldMk cId="3939707076" sldId="267"/>
            <ac:picMk id="4" creationId="{2D8D9E36-8554-FA38-DD1D-FEE861107BBF}"/>
          </ac:picMkLst>
        </pc:picChg>
        <pc:picChg chg="del">
          <ac:chgData name="Gerardo Romeny Kunstmann (s)" userId="S::gerardo.romenykunstmann@students.fhnw.ch::31d4b559-7a30-421d-9854-11a8c98df9aa" providerId="AD" clId="Web-{284C0073-AF4A-8DD9-2283-D6602F5FDECE}" dt="2023-12-06T12:24:39.490" v="122"/>
          <ac:picMkLst>
            <pc:docMk/>
            <pc:sldMk cId="3939707076" sldId="267"/>
            <ac:picMk id="6" creationId="{989AC0B1-C142-2FA0-AFC7-C3C986E0D742}"/>
          </ac:picMkLst>
        </pc:picChg>
      </pc:sldChg>
    </pc:docChg>
  </pc:docChgLst>
  <pc:docChgLst>
    <pc:chgData name="Magdalena Hardegger (s)" userId="S::magdalena.hardegger@students.fhnw.ch::4fa8293c-630c-4e40-9068-7a9d122c5aaf" providerId="AD" clId="Web-{CE63D2A9-E7BE-40FA-805F-6CD9C3BFD4BB}"/>
    <pc:docChg chg="modSld">
      <pc:chgData name="Magdalena Hardegger (s)" userId="S::magdalena.hardegger@students.fhnw.ch::4fa8293c-630c-4e40-9068-7a9d122c5aaf" providerId="AD" clId="Web-{CE63D2A9-E7BE-40FA-805F-6CD9C3BFD4BB}" dt="2023-12-07T09:40:51.025" v="9" actId="20577"/>
      <pc:docMkLst>
        <pc:docMk/>
      </pc:docMkLst>
      <pc:sldChg chg="modSp">
        <pc:chgData name="Magdalena Hardegger (s)" userId="S::magdalena.hardegger@students.fhnw.ch::4fa8293c-630c-4e40-9068-7a9d122c5aaf" providerId="AD" clId="Web-{CE63D2A9-E7BE-40FA-805F-6CD9C3BFD4BB}" dt="2023-12-07T09:40:51.025" v="9" actId="20577"/>
        <pc:sldMkLst>
          <pc:docMk/>
          <pc:sldMk cId="1162848516" sldId="259"/>
        </pc:sldMkLst>
        <pc:spChg chg="mod">
          <ac:chgData name="Magdalena Hardegger (s)" userId="S::magdalena.hardegger@students.fhnw.ch::4fa8293c-630c-4e40-9068-7a9d122c5aaf" providerId="AD" clId="Web-{CE63D2A9-E7BE-40FA-805F-6CD9C3BFD4BB}" dt="2023-12-07T09:40:51.025" v="9" actId="20577"/>
          <ac:spMkLst>
            <pc:docMk/>
            <pc:sldMk cId="1162848516" sldId="259"/>
            <ac:spMk id="10" creationId="{D77CF8CD-98D6-9A98-33CF-2EFEA4C013D9}"/>
          </ac:spMkLst>
        </pc:spChg>
      </pc:sldChg>
    </pc:docChg>
  </pc:docChgLst>
  <pc:docChgLst>
    <pc:chgData name="Gerardo Romeny Kunstmann (s)" userId="S::gerardo.romenykunstmann@students.fhnw.ch::31d4b559-7a30-421d-9854-11a8c98df9aa" providerId="AD" clId="Web-{D53F548F-0F56-BFA1-3AA0-B28F11254C71}"/>
    <pc:docChg chg="addSld delSld modSld sldOrd">
      <pc:chgData name="Gerardo Romeny Kunstmann (s)" userId="S::gerardo.romenykunstmann@students.fhnw.ch::31d4b559-7a30-421d-9854-11a8c98df9aa" providerId="AD" clId="Web-{D53F548F-0F56-BFA1-3AA0-B28F11254C71}" dt="2023-12-07T12:26:08.562" v="103" actId="1076"/>
      <pc:docMkLst>
        <pc:docMk/>
      </pc:docMkLst>
      <pc:sldChg chg="addSp delSp modSp">
        <pc:chgData name="Gerardo Romeny Kunstmann (s)" userId="S::gerardo.romenykunstmann@students.fhnw.ch::31d4b559-7a30-421d-9854-11a8c98df9aa" providerId="AD" clId="Web-{D53F548F-0F56-BFA1-3AA0-B28F11254C71}" dt="2023-12-07T12:21:10.663" v="65" actId="14100"/>
        <pc:sldMkLst>
          <pc:docMk/>
          <pc:sldMk cId="2279761246" sldId="265"/>
        </pc:sldMkLst>
        <pc:spChg chg="mod">
          <ac:chgData name="Gerardo Romeny Kunstmann (s)" userId="S::gerardo.romenykunstmann@students.fhnw.ch::31d4b559-7a30-421d-9854-11a8c98df9aa" providerId="AD" clId="Web-{D53F548F-0F56-BFA1-3AA0-B28F11254C71}" dt="2023-12-07T12:16:43.921" v="5" actId="20577"/>
          <ac:spMkLst>
            <pc:docMk/>
            <pc:sldMk cId="2279761246" sldId="265"/>
            <ac:spMk id="8" creationId="{2EE71385-2ADA-DCC3-A04E-4DAB6C684E59}"/>
          </ac:spMkLst>
        </pc:spChg>
        <pc:picChg chg="add mod">
          <ac:chgData name="Gerardo Romeny Kunstmann (s)" userId="S::gerardo.romenykunstmann@students.fhnw.ch::31d4b559-7a30-421d-9854-11a8c98df9aa" providerId="AD" clId="Web-{D53F548F-0F56-BFA1-3AA0-B28F11254C71}" dt="2023-12-07T12:21:10.663" v="65" actId="14100"/>
          <ac:picMkLst>
            <pc:docMk/>
            <pc:sldMk cId="2279761246" sldId="265"/>
            <ac:picMk id="3" creationId="{604A3B30-D0FE-92BB-F442-3EC5385367E6}"/>
          </ac:picMkLst>
        </pc:picChg>
        <pc:picChg chg="del mod">
          <ac:chgData name="Gerardo Romeny Kunstmann (s)" userId="S::gerardo.romenykunstmann@students.fhnw.ch::31d4b559-7a30-421d-9854-11a8c98df9aa" providerId="AD" clId="Web-{D53F548F-0F56-BFA1-3AA0-B28F11254C71}" dt="2023-12-07T12:20:54.272" v="61"/>
          <ac:picMkLst>
            <pc:docMk/>
            <pc:sldMk cId="2279761246" sldId="265"/>
            <ac:picMk id="5" creationId="{2E5CB9D7-FAFF-7070-2A20-0AB2DDFCCFCA}"/>
          </ac:picMkLst>
        </pc:picChg>
      </pc:sldChg>
      <pc:sldChg chg="addSp delSp modSp ord">
        <pc:chgData name="Gerardo Romeny Kunstmann (s)" userId="S::gerardo.romenykunstmann@students.fhnw.ch::31d4b559-7a30-421d-9854-11a8c98df9aa" providerId="AD" clId="Web-{D53F548F-0F56-BFA1-3AA0-B28F11254C71}" dt="2023-12-07T12:22:49.291" v="85" actId="14100"/>
        <pc:sldMkLst>
          <pc:docMk/>
          <pc:sldMk cId="1914674509" sldId="266"/>
        </pc:sldMkLst>
        <pc:spChg chg="mod">
          <ac:chgData name="Gerardo Romeny Kunstmann (s)" userId="S::gerardo.romenykunstmann@students.fhnw.ch::31d4b559-7a30-421d-9854-11a8c98df9aa" providerId="AD" clId="Web-{D53F548F-0F56-BFA1-3AA0-B28F11254C71}" dt="2023-12-07T12:17:51.376" v="27" actId="20577"/>
          <ac:spMkLst>
            <pc:docMk/>
            <pc:sldMk cId="1914674509" sldId="266"/>
            <ac:spMk id="7" creationId="{F7654590-9E69-3D28-8D60-5B243C7C64FA}"/>
          </ac:spMkLst>
        </pc:spChg>
        <pc:spChg chg="mod">
          <ac:chgData name="Gerardo Romeny Kunstmann (s)" userId="S::gerardo.romenykunstmann@students.fhnw.ch::31d4b559-7a30-421d-9854-11a8c98df9aa" providerId="AD" clId="Web-{D53F548F-0F56-BFA1-3AA0-B28F11254C71}" dt="2023-12-07T12:22:41.400" v="83" actId="20577"/>
          <ac:spMkLst>
            <pc:docMk/>
            <pc:sldMk cId="1914674509" sldId="266"/>
            <ac:spMk id="8" creationId="{2EE71385-2ADA-DCC3-A04E-4DAB6C684E59}"/>
          </ac:spMkLst>
        </pc:spChg>
        <pc:picChg chg="add del mod">
          <ac:chgData name="Gerardo Romeny Kunstmann (s)" userId="S::gerardo.romenykunstmann@students.fhnw.ch::31d4b559-7a30-421d-9854-11a8c98df9aa" providerId="AD" clId="Web-{D53F548F-0F56-BFA1-3AA0-B28F11254C71}" dt="2023-12-07T12:20:46.334" v="59"/>
          <ac:picMkLst>
            <pc:docMk/>
            <pc:sldMk cId="1914674509" sldId="266"/>
            <ac:picMk id="3" creationId="{B513ED69-86C7-30EB-7240-AA2595EE786F}"/>
          </ac:picMkLst>
        </pc:picChg>
        <pc:picChg chg="mod">
          <ac:chgData name="Gerardo Romeny Kunstmann (s)" userId="S::gerardo.romenykunstmann@students.fhnw.ch::31d4b559-7a30-421d-9854-11a8c98df9aa" providerId="AD" clId="Web-{D53F548F-0F56-BFA1-3AA0-B28F11254C71}" dt="2023-12-07T12:22:05.008" v="68" actId="1076"/>
          <ac:picMkLst>
            <pc:docMk/>
            <pc:sldMk cId="1914674509" sldId="266"/>
            <ac:picMk id="4" creationId="{AB9AA20B-27E0-71AB-FE4E-E2DA81376BEB}"/>
          </ac:picMkLst>
        </pc:picChg>
        <pc:picChg chg="del mod">
          <ac:chgData name="Gerardo Romeny Kunstmann (s)" userId="S::gerardo.romenykunstmann@students.fhnw.ch::31d4b559-7a30-421d-9854-11a8c98df9aa" providerId="AD" clId="Web-{D53F548F-0F56-BFA1-3AA0-B28F11254C71}" dt="2023-12-07T12:21:59.508" v="67"/>
          <ac:picMkLst>
            <pc:docMk/>
            <pc:sldMk cId="1914674509" sldId="266"/>
            <ac:picMk id="5" creationId="{EAB67B1D-1592-91B9-1D32-936B04943DF5}"/>
          </ac:picMkLst>
        </pc:picChg>
        <pc:picChg chg="add del mod">
          <ac:chgData name="Gerardo Romeny Kunstmann (s)" userId="S::gerardo.romenykunstmann@students.fhnw.ch::31d4b559-7a30-421d-9854-11a8c98df9aa" providerId="AD" clId="Web-{D53F548F-0F56-BFA1-3AA0-B28F11254C71}" dt="2023-12-07T12:22:31.306" v="78"/>
          <ac:picMkLst>
            <pc:docMk/>
            <pc:sldMk cId="1914674509" sldId="266"/>
            <ac:picMk id="9" creationId="{B063B578-CAD3-639C-B9B8-2D4D5D5A6DD3}"/>
          </ac:picMkLst>
        </pc:picChg>
        <pc:picChg chg="add mod">
          <ac:chgData name="Gerardo Romeny Kunstmann (s)" userId="S::gerardo.romenykunstmann@students.fhnw.ch::31d4b559-7a30-421d-9854-11a8c98df9aa" providerId="AD" clId="Web-{D53F548F-0F56-BFA1-3AA0-B28F11254C71}" dt="2023-12-07T12:22:49.291" v="85" actId="14100"/>
          <ac:picMkLst>
            <pc:docMk/>
            <pc:sldMk cId="1914674509" sldId="266"/>
            <ac:picMk id="10" creationId="{A6A8D0E9-4566-D128-D77F-BB0E1C7D0495}"/>
          </ac:picMkLst>
        </pc:picChg>
      </pc:sldChg>
      <pc:sldChg chg="modSp new del">
        <pc:chgData name="Gerardo Romeny Kunstmann (s)" userId="S::gerardo.romenykunstmann@students.fhnw.ch::31d4b559-7a30-421d-9854-11a8c98df9aa" providerId="AD" clId="Web-{D53F548F-0F56-BFA1-3AA0-B28F11254C71}" dt="2023-12-07T12:23:24.635" v="90"/>
        <pc:sldMkLst>
          <pc:docMk/>
          <pc:sldMk cId="813526144" sldId="269"/>
        </pc:sldMkLst>
        <pc:spChg chg="mod">
          <ac:chgData name="Gerardo Romeny Kunstmann (s)" userId="S::gerardo.romenykunstmann@students.fhnw.ch::31d4b559-7a30-421d-9854-11a8c98df9aa" providerId="AD" clId="Web-{D53F548F-0F56-BFA1-3AA0-B28F11254C71}" dt="2023-12-07T12:23:14.463" v="88" actId="20577"/>
          <ac:spMkLst>
            <pc:docMk/>
            <pc:sldMk cId="813526144" sldId="269"/>
            <ac:spMk id="2" creationId="{8D262032-504E-FABC-DBBD-6AC13C17ABC1}"/>
          </ac:spMkLst>
        </pc:spChg>
      </pc:sldChg>
      <pc:sldChg chg="addSp delSp modSp add replId">
        <pc:chgData name="Gerardo Romeny Kunstmann (s)" userId="S::gerardo.romenykunstmann@students.fhnw.ch::31d4b559-7a30-421d-9854-11a8c98df9aa" providerId="AD" clId="Web-{D53F548F-0F56-BFA1-3AA0-B28F11254C71}" dt="2023-12-07T12:26:08.562" v="103" actId="1076"/>
        <pc:sldMkLst>
          <pc:docMk/>
          <pc:sldMk cId="816708835" sldId="270"/>
        </pc:sldMkLst>
        <pc:spChg chg="mod">
          <ac:chgData name="Gerardo Romeny Kunstmann (s)" userId="S::gerardo.romenykunstmann@students.fhnw.ch::31d4b559-7a30-421d-9854-11a8c98df9aa" providerId="AD" clId="Web-{D53F548F-0F56-BFA1-3AA0-B28F11254C71}" dt="2023-12-07T12:23:39.714" v="94" actId="1076"/>
          <ac:spMkLst>
            <pc:docMk/>
            <pc:sldMk cId="816708835" sldId="270"/>
            <ac:spMk id="2" creationId="{DD24A7EE-CAF2-3C78-AE2F-9B43DBB0F441}"/>
          </ac:spMkLst>
        </pc:spChg>
        <pc:spChg chg="mod">
          <ac:chgData name="Gerardo Romeny Kunstmann (s)" userId="S::gerardo.romenykunstmann@students.fhnw.ch::31d4b559-7a30-421d-9854-11a8c98df9aa" providerId="AD" clId="Web-{D53F548F-0F56-BFA1-3AA0-B28F11254C71}" dt="2023-12-07T12:26:05.265" v="102" actId="1076"/>
          <ac:spMkLst>
            <pc:docMk/>
            <pc:sldMk cId="816708835" sldId="270"/>
            <ac:spMk id="7" creationId="{F7654590-9E69-3D28-8D60-5B243C7C64FA}"/>
          </ac:spMkLst>
        </pc:spChg>
        <pc:spChg chg="del mod">
          <ac:chgData name="Gerardo Romeny Kunstmann (s)" userId="S::gerardo.romenykunstmann@students.fhnw.ch::31d4b559-7a30-421d-9854-11a8c98df9aa" providerId="AD" clId="Web-{D53F548F-0F56-BFA1-3AA0-B28F11254C71}" dt="2023-12-07T12:23:45.526" v="97"/>
          <ac:spMkLst>
            <pc:docMk/>
            <pc:sldMk cId="816708835" sldId="270"/>
            <ac:spMk id="8" creationId="{2EE71385-2ADA-DCC3-A04E-4DAB6C684E59}"/>
          </ac:spMkLst>
        </pc:spChg>
        <pc:picChg chg="add mod">
          <ac:chgData name="Gerardo Romeny Kunstmann (s)" userId="S::gerardo.romenykunstmann@students.fhnw.ch::31d4b559-7a30-421d-9854-11a8c98df9aa" providerId="AD" clId="Web-{D53F548F-0F56-BFA1-3AA0-B28F11254C71}" dt="2023-12-07T12:26:08.562" v="103" actId="1076"/>
          <ac:picMkLst>
            <pc:docMk/>
            <pc:sldMk cId="816708835" sldId="270"/>
            <ac:picMk id="3" creationId="{3983BCFB-EF8F-A2A8-0445-734EC9BBCACF}"/>
          </ac:picMkLst>
        </pc:picChg>
        <pc:picChg chg="del">
          <ac:chgData name="Gerardo Romeny Kunstmann (s)" userId="S::gerardo.romenykunstmann@students.fhnw.ch::31d4b559-7a30-421d-9854-11a8c98df9aa" providerId="AD" clId="Web-{D53F548F-0F56-BFA1-3AA0-B28F11254C71}" dt="2023-12-07T12:25:20.545" v="98"/>
          <ac:picMkLst>
            <pc:docMk/>
            <pc:sldMk cId="816708835" sldId="270"/>
            <ac:picMk id="4" creationId="{AB9AA20B-27E0-71AB-FE4E-E2DA81376BEB}"/>
          </ac:picMkLst>
        </pc:picChg>
        <pc:picChg chg="del">
          <ac:chgData name="Gerardo Romeny Kunstmann (s)" userId="S::gerardo.romenykunstmann@students.fhnw.ch::31d4b559-7a30-421d-9854-11a8c98df9aa" providerId="AD" clId="Web-{D53F548F-0F56-BFA1-3AA0-B28F11254C71}" dt="2023-12-07T12:23:43.058" v="95"/>
          <ac:picMkLst>
            <pc:docMk/>
            <pc:sldMk cId="816708835" sldId="270"/>
            <ac:picMk id="10" creationId="{A6A8D0E9-4566-D128-D77F-BB0E1C7D0495}"/>
          </ac:picMkLst>
        </pc:picChg>
      </pc:sldChg>
    </pc:docChg>
  </pc:docChgLst>
  <pc:docChgLst>
    <pc:chgData name="Sebastian Fernandez (s)" userId="d5379d32-9a23-4ef9-88c9-07fe672d89cf" providerId="ADAL" clId="{FFEBC8B1-51C3-44CD-8EE8-4397972B1F39}"/>
    <pc:docChg chg="undo redo custSel addSld modSld sldOrd">
      <pc:chgData name="Sebastian Fernandez (s)" userId="d5379d32-9a23-4ef9-88c9-07fe672d89cf" providerId="ADAL" clId="{FFEBC8B1-51C3-44CD-8EE8-4397972B1F39}" dt="2023-12-06T21:14:36.905" v="1092" actId="729"/>
      <pc:docMkLst>
        <pc:docMk/>
      </pc:docMkLst>
      <pc:sldChg chg="addSp delSp modSp mod modAnim">
        <pc:chgData name="Sebastian Fernandez (s)" userId="d5379d32-9a23-4ef9-88c9-07fe672d89cf" providerId="ADAL" clId="{FFEBC8B1-51C3-44CD-8EE8-4397972B1F39}" dt="2023-12-06T21:01:55.776" v="1058"/>
        <pc:sldMkLst>
          <pc:docMk/>
          <pc:sldMk cId="944548330" sldId="260"/>
        </pc:sldMkLst>
        <pc:spChg chg="mod">
          <ac:chgData name="Sebastian Fernandez (s)" userId="d5379d32-9a23-4ef9-88c9-07fe672d89cf" providerId="ADAL" clId="{FFEBC8B1-51C3-44CD-8EE8-4397972B1F39}" dt="2023-12-06T16:30:02.001" v="228" actId="14100"/>
          <ac:spMkLst>
            <pc:docMk/>
            <pc:sldMk cId="944548330" sldId="260"/>
            <ac:spMk id="2" creationId="{7E7408AC-EBB9-4BE3-B1EB-59E432C21DA7}"/>
          </ac:spMkLst>
        </pc:spChg>
        <pc:spChg chg="del mod">
          <ac:chgData name="Sebastian Fernandez (s)" userId="d5379d32-9a23-4ef9-88c9-07fe672d89cf" providerId="ADAL" clId="{FFEBC8B1-51C3-44CD-8EE8-4397972B1F39}" dt="2023-12-06T15:51:47.176" v="63" actId="478"/>
          <ac:spMkLst>
            <pc:docMk/>
            <pc:sldMk cId="944548330" sldId="260"/>
            <ac:spMk id="3" creationId="{D57A872E-BF09-FAAB-FC9A-8299E686903C}"/>
          </ac:spMkLst>
        </pc:spChg>
        <pc:spChg chg="mod">
          <ac:chgData name="Sebastian Fernandez (s)" userId="d5379d32-9a23-4ef9-88c9-07fe672d89cf" providerId="ADAL" clId="{FFEBC8B1-51C3-44CD-8EE8-4397972B1F39}" dt="2023-12-06T16:30:12.739" v="229" actId="1076"/>
          <ac:spMkLst>
            <pc:docMk/>
            <pc:sldMk cId="944548330" sldId="260"/>
            <ac:spMk id="4" creationId="{D9360B5D-9679-8D84-29F0-881D59384A1E}"/>
          </ac:spMkLst>
        </pc:spChg>
        <pc:spChg chg="del mod">
          <ac:chgData name="Sebastian Fernandez (s)" userId="d5379d32-9a23-4ef9-88c9-07fe672d89cf" providerId="ADAL" clId="{FFEBC8B1-51C3-44CD-8EE8-4397972B1F39}" dt="2023-12-06T15:51:50.486" v="64" actId="478"/>
          <ac:spMkLst>
            <pc:docMk/>
            <pc:sldMk cId="944548330" sldId="260"/>
            <ac:spMk id="5" creationId="{E2AD9B62-99AD-6925-A136-D344842D5A4F}"/>
          </ac:spMkLst>
        </pc:spChg>
        <pc:spChg chg="add mod">
          <ac:chgData name="Sebastian Fernandez (s)" userId="d5379d32-9a23-4ef9-88c9-07fe672d89cf" providerId="ADAL" clId="{FFEBC8B1-51C3-44CD-8EE8-4397972B1F39}" dt="2023-12-06T20:36:31.651" v="920" actId="17032"/>
          <ac:spMkLst>
            <pc:docMk/>
            <pc:sldMk cId="944548330" sldId="260"/>
            <ac:spMk id="5" creationId="{F36AE1F5-1638-9B7C-A8A7-E1792538EA9E}"/>
          </ac:spMkLst>
        </pc:spChg>
        <pc:spChg chg="mod">
          <ac:chgData name="Sebastian Fernandez (s)" userId="d5379d32-9a23-4ef9-88c9-07fe672d89cf" providerId="ADAL" clId="{FFEBC8B1-51C3-44CD-8EE8-4397972B1F39}" dt="2023-12-06T16:30:12.739" v="229" actId="1076"/>
          <ac:spMkLst>
            <pc:docMk/>
            <pc:sldMk cId="944548330" sldId="260"/>
            <ac:spMk id="8" creationId="{9AE8A873-FAFE-34A1-E1B7-36AAF3D2AE8C}"/>
          </ac:spMkLst>
        </pc:spChg>
        <pc:spChg chg="add mod">
          <ac:chgData name="Sebastian Fernandez (s)" userId="d5379d32-9a23-4ef9-88c9-07fe672d89cf" providerId="ADAL" clId="{FFEBC8B1-51C3-44CD-8EE8-4397972B1F39}" dt="2023-12-06T16:42:20.995" v="292" actId="1036"/>
          <ac:spMkLst>
            <pc:docMk/>
            <pc:sldMk cId="944548330" sldId="260"/>
            <ac:spMk id="9" creationId="{50ABE60D-8DA9-5E3C-FC4F-754152E253F5}"/>
          </ac:spMkLst>
        </pc:spChg>
        <pc:spChg chg="mod ord">
          <ac:chgData name="Sebastian Fernandez (s)" userId="d5379d32-9a23-4ef9-88c9-07fe672d89cf" providerId="ADAL" clId="{FFEBC8B1-51C3-44CD-8EE8-4397972B1F39}" dt="2023-12-06T16:42:12.111" v="288" actId="1035"/>
          <ac:spMkLst>
            <pc:docMk/>
            <pc:sldMk cId="944548330" sldId="260"/>
            <ac:spMk id="10" creationId="{4F340831-EDA5-2DA9-4A26-68F541C5FCB7}"/>
          </ac:spMkLst>
        </pc:spChg>
        <pc:spChg chg="del mod">
          <ac:chgData name="Sebastian Fernandez (s)" userId="d5379d32-9a23-4ef9-88c9-07fe672d89cf" providerId="ADAL" clId="{FFEBC8B1-51C3-44CD-8EE8-4397972B1F39}" dt="2023-12-06T15:51:52.144" v="65" actId="478"/>
          <ac:spMkLst>
            <pc:docMk/>
            <pc:sldMk cId="944548330" sldId="260"/>
            <ac:spMk id="11" creationId="{30B8DFEB-D7E9-E9D3-AA59-DB71C37EB496}"/>
          </ac:spMkLst>
        </pc:spChg>
        <pc:spChg chg="add del mod">
          <ac:chgData name="Sebastian Fernandez (s)" userId="d5379d32-9a23-4ef9-88c9-07fe672d89cf" providerId="ADAL" clId="{FFEBC8B1-51C3-44CD-8EE8-4397972B1F39}" dt="2023-12-06T20:37:41.784" v="947" actId="478"/>
          <ac:spMkLst>
            <pc:docMk/>
            <pc:sldMk cId="944548330" sldId="260"/>
            <ac:spMk id="11" creationId="{D4F9286C-36A3-CAAA-7858-C569EFD21FE3}"/>
          </ac:spMkLst>
        </pc:spChg>
        <pc:spChg chg="mod ord">
          <ac:chgData name="Sebastian Fernandez (s)" userId="d5379d32-9a23-4ef9-88c9-07fe672d89cf" providerId="ADAL" clId="{FFEBC8B1-51C3-44CD-8EE8-4397972B1F39}" dt="2023-12-06T16:42:15.056" v="289" actId="1035"/>
          <ac:spMkLst>
            <pc:docMk/>
            <pc:sldMk cId="944548330" sldId="260"/>
            <ac:spMk id="12" creationId="{B2648724-8D8C-ABC1-C16C-1323EB66A248}"/>
          </ac:spMkLst>
        </pc:spChg>
        <pc:spChg chg="del mod">
          <ac:chgData name="Sebastian Fernandez (s)" userId="d5379d32-9a23-4ef9-88c9-07fe672d89cf" providerId="ADAL" clId="{FFEBC8B1-51C3-44CD-8EE8-4397972B1F39}" dt="2023-12-06T15:51:55.983" v="66" actId="478"/>
          <ac:spMkLst>
            <pc:docMk/>
            <pc:sldMk cId="944548330" sldId="260"/>
            <ac:spMk id="13" creationId="{F9563A7E-8939-0F8C-8BD8-9C38478BA28D}"/>
          </ac:spMkLst>
        </pc:spChg>
        <pc:spChg chg="add mod">
          <ac:chgData name="Sebastian Fernandez (s)" userId="d5379d32-9a23-4ef9-88c9-07fe672d89cf" providerId="ADAL" clId="{FFEBC8B1-51C3-44CD-8EE8-4397972B1F39}" dt="2023-12-06T20:59:26.124" v="1052" actId="20577"/>
          <ac:spMkLst>
            <pc:docMk/>
            <pc:sldMk cId="944548330" sldId="260"/>
            <ac:spMk id="14" creationId="{11C0D2C3-3F0E-99BD-9E56-02AAFE472F5B}"/>
          </ac:spMkLst>
        </pc:spChg>
        <pc:spChg chg="add mod">
          <ac:chgData name="Sebastian Fernandez (s)" userId="d5379d32-9a23-4ef9-88c9-07fe672d89cf" providerId="ADAL" clId="{FFEBC8B1-51C3-44CD-8EE8-4397972B1F39}" dt="2023-12-06T20:47:21.483" v="989" actId="1076"/>
          <ac:spMkLst>
            <pc:docMk/>
            <pc:sldMk cId="944548330" sldId="260"/>
            <ac:spMk id="22" creationId="{CE93DABE-73B8-FF4A-B503-F90F126C39E9}"/>
          </ac:spMkLst>
        </pc:spChg>
        <pc:spChg chg="add mod">
          <ac:chgData name="Sebastian Fernandez (s)" userId="d5379d32-9a23-4ef9-88c9-07fe672d89cf" providerId="ADAL" clId="{FFEBC8B1-51C3-44CD-8EE8-4397972B1F39}" dt="2023-12-06T20:47:53.549" v="1018" actId="1076"/>
          <ac:spMkLst>
            <pc:docMk/>
            <pc:sldMk cId="944548330" sldId="260"/>
            <ac:spMk id="23" creationId="{87E8819A-F759-A2BA-EE83-C863139A0BD7}"/>
          </ac:spMkLst>
        </pc:spChg>
        <pc:spChg chg="add mod">
          <ac:chgData name="Sebastian Fernandez (s)" userId="d5379d32-9a23-4ef9-88c9-07fe672d89cf" providerId="ADAL" clId="{FFEBC8B1-51C3-44CD-8EE8-4397972B1F39}" dt="2023-12-06T20:52:38.299" v="1036" actId="1076"/>
          <ac:spMkLst>
            <pc:docMk/>
            <pc:sldMk cId="944548330" sldId="260"/>
            <ac:spMk id="26" creationId="{2F0A9455-FF4F-6D66-56B6-13F04C7FE721}"/>
          </ac:spMkLst>
        </pc:spChg>
        <pc:spChg chg="add mod">
          <ac:chgData name="Sebastian Fernandez (s)" userId="d5379d32-9a23-4ef9-88c9-07fe672d89cf" providerId="ADAL" clId="{FFEBC8B1-51C3-44CD-8EE8-4397972B1F39}" dt="2023-12-06T20:53:00.894" v="1042" actId="1076"/>
          <ac:spMkLst>
            <pc:docMk/>
            <pc:sldMk cId="944548330" sldId="260"/>
            <ac:spMk id="27" creationId="{68E91272-E6C3-8281-2E5A-6D0B167A6E9F}"/>
          </ac:spMkLst>
        </pc:spChg>
        <pc:spChg chg="add mod">
          <ac:chgData name="Sebastian Fernandez (s)" userId="d5379d32-9a23-4ef9-88c9-07fe672d89cf" providerId="ADAL" clId="{FFEBC8B1-51C3-44CD-8EE8-4397972B1F39}" dt="2023-12-06T20:52:49.357" v="1040" actId="1076"/>
          <ac:spMkLst>
            <pc:docMk/>
            <pc:sldMk cId="944548330" sldId="260"/>
            <ac:spMk id="29" creationId="{15602130-BE49-69DB-B2D1-8F85128435B9}"/>
          </ac:spMkLst>
        </pc:spChg>
        <pc:spChg chg="add mod">
          <ac:chgData name="Sebastian Fernandez (s)" userId="d5379d32-9a23-4ef9-88c9-07fe672d89cf" providerId="ADAL" clId="{FFEBC8B1-51C3-44CD-8EE8-4397972B1F39}" dt="2023-12-06T20:53:03.882" v="1044" actId="1076"/>
          <ac:spMkLst>
            <pc:docMk/>
            <pc:sldMk cId="944548330" sldId="260"/>
            <ac:spMk id="30" creationId="{056261CE-6F17-B650-6C42-8F78998C04DD}"/>
          </ac:spMkLst>
        </pc:spChg>
        <pc:picChg chg="add mod">
          <ac:chgData name="Sebastian Fernandez (s)" userId="d5379d32-9a23-4ef9-88c9-07fe672d89cf" providerId="ADAL" clId="{FFEBC8B1-51C3-44CD-8EE8-4397972B1F39}" dt="2023-12-06T20:31:25.315" v="880" actId="1038"/>
          <ac:picMkLst>
            <pc:docMk/>
            <pc:sldMk cId="944548330" sldId="260"/>
            <ac:picMk id="3" creationId="{364D2981-4EBA-7EDF-AA1B-B2B92ADFDF0E}"/>
          </ac:picMkLst>
        </pc:picChg>
        <pc:picChg chg="mod">
          <ac:chgData name="Sebastian Fernandez (s)" userId="d5379d32-9a23-4ef9-88c9-07fe672d89cf" providerId="ADAL" clId="{FFEBC8B1-51C3-44CD-8EE8-4397972B1F39}" dt="2023-12-06T16:40:10.408" v="271" actId="14100"/>
          <ac:picMkLst>
            <pc:docMk/>
            <pc:sldMk cId="944548330" sldId="260"/>
            <ac:picMk id="7" creationId="{A589C54B-0D05-6125-421B-B6C71EB52EA4}"/>
          </ac:picMkLst>
        </pc:picChg>
        <pc:picChg chg="add del mod">
          <ac:chgData name="Sebastian Fernandez (s)" userId="d5379d32-9a23-4ef9-88c9-07fe672d89cf" providerId="ADAL" clId="{FFEBC8B1-51C3-44CD-8EE8-4397972B1F39}" dt="2023-12-06T20:43:31.301" v="951" actId="478"/>
          <ac:picMkLst>
            <pc:docMk/>
            <pc:sldMk cId="944548330" sldId="260"/>
            <ac:picMk id="15" creationId="{029C8A63-1983-29D7-F468-4C969A6A5A37}"/>
          </ac:picMkLst>
        </pc:picChg>
        <pc:picChg chg="add mod">
          <ac:chgData name="Sebastian Fernandez (s)" userId="d5379d32-9a23-4ef9-88c9-07fe672d89cf" providerId="ADAL" clId="{FFEBC8B1-51C3-44CD-8EE8-4397972B1F39}" dt="2023-12-06T20:55:37.013" v="1046" actId="1076"/>
          <ac:picMkLst>
            <pc:docMk/>
            <pc:sldMk cId="944548330" sldId="260"/>
            <ac:picMk id="19" creationId="{03ADF242-1505-54B8-233D-0541623D08BD}"/>
          </ac:picMkLst>
        </pc:picChg>
        <pc:picChg chg="add mod">
          <ac:chgData name="Sebastian Fernandez (s)" userId="d5379d32-9a23-4ef9-88c9-07fe672d89cf" providerId="ADAL" clId="{FFEBC8B1-51C3-44CD-8EE8-4397972B1F39}" dt="2023-12-06T16:36:36.714" v="245" actId="1076"/>
          <ac:picMkLst>
            <pc:docMk/>
            <pc:sldMk cId="944548330" sldId="260"/>
            <ac:picMk id="40" creationId="{4976F76F-30FE-D2F1-AED7-49E2AFDD677C}"/>
          </ac:picMkLst>
        </pc:picChg>
        <pc:picChg chg="add mod">
          <ac:chgData name="Sebastian Fernandez (s)" userId="d5379d32-9a23-4ef9-88c9-07fe672d89cf" providerId="ADAL" clId="{FFEBC8B1-51C3-44CD-8EE8-4397972B1F39}" dt="2023-12-06T16:42:35.203" v="294" actId="1076"/>
          <ac:picMkLst>
            <pc:docMk/>
            <pc:sldMk cId="944548330" sldId="260"/>
            <ac:picMk id="41" creationId="{3FD657F4-9DCB-C119-FF8F-FFC310390608}"/>
          </ac:picMkLst>
        </pc:picChg>
        <pc:picChg chg="add mod">
          <ac:chgData name="Sebastian Fernandez (s)" userId="d5379d32-9a23-4ef9-88c9-07fe672d89cf" providerId="ADAL" clId="{FFEBC8B1-51C3-44CD-8EE8-4397972B1F39}" dt="2023-12-06T16:42:43.983" v="296" actId="1076"/>
          <ac:picMkLst>
            <pc:docMk/>
            <pc:sldMk cId="944548330" sldId="260"/>
            <ac:picMk id="42" creationId="{052A01D2-8BB8-3380-37B0-238B8A5225F8}"/>
          </ac:picMkLst>
        </pc:picChg>
        <pc:picChg chg="add mod">
          <ac:chgData name="Sebastian Fernandez (s)" userId="d5379d32-9a23-4ef9-88c9-07fe672d89cf" providerId="ADAL" clId="{FFEBC8B1-51C3-44CD-8EE8-4397972B1F39}" dt="2023-12-06T16:42:49.847" v="297" actId="1076"/>
          <ac:picMkLst>
            <pc:docMk/>
            <pc:sldMk cId="944548330" sldId="260"/>
            <ac:picMk id="43" creationId="{B6DF9CF5-EE6B-FDEB-3590-E42AB0157AE7}"/>
          </ac:picMkLst>
        </pc:picChg>
        <pc:picChg chg="add del mod">
          <ac:chgData name="Sebastian Fernandez (s)" userId="d5379d32-9a23-4ef9-88c9-07fe672d89cf" providerId="ADAL" clId="{FFEBC8B1-51C3-44CD-8EE8-4397972B1F39}" dt="2023-12-06T16:45:26.996" v="318" actId="478"/>
          <ac:picMkLst>
            <pc:docMk/>
            <pc:sldMk cId="944548330" sldId="260"/>
            <ac:picMk id="44" creationId="{75B424FD-C666-D28F-B76E-AB3D28138FF4}"/>
          </ac:picMkLst>
        </pc:picChg>
        <pc:picChg chg="add del mod">
          <ac:chgData name="Sebastian Fernandez (s)" userId="d5379d32-9a23-4ef9-88c9-07fe672d89cf" providerId="ADAL" clId="{FFEBC8B1-51C3-44CD-8EE8-4397972B1F39}" dt="2023-12-06T16:36:25.392" v="239" actId="478"/>
          <ac:picMkLst>
            <pc:docMk/>
            <pc:sldMk cId="944548330" sldId="260"/>
            <ac:picMk id="1026" creationId="{89036E69-3DC0-B3CE-5E98-E364BA541DD6}"/>
          </ac:picMkLst>
        </pc:picChg>
        <pc:picChg chg="add del mod">
          <ac:chgData name="Sebastian Fernandez (s)" userId="d5379d32-9a23-4ef9-88c9-07fe672d89cf" providerId="ADAL" clId="{FFEBC8B1-51C3-44CD-8EE8-4397972B1F39}" dt="2023-12-06T20:31:16.503" v="876" actId="478"/>
          <ac:picMkLst>
            <pc:docMk/>
            <pc:sldMk cId="944548330" sldId="260"/>
            <ac:picMk id="1028" creationId="{EFF7B12B-166C-CBBD-D200-ACF461DAB6BD}"/>
          </ac:picMkLst>
        </pc:picChg>
        <pc:picChg chg="add mod">
          <ac:chgData name="Sebastian Fernandez (s)" userId="d5379d32-9a23-4ef9-88c9-07fe672d89cf" providerId="ADAL" clId="{FFEBC8B1-51C3-44CD-8EE8-4397972B1F39}" dt="2023-12-06T16:44:17.822" v="302" actId="1076"/>
          <ac:picMkLst>
            <pc:docMk/>
            <pc:sldMk cId="944548330" sldId="260"/>
            <ac:picMk id="1030" creationId="{A5500513-282F-EA49-2F86-E8A76CC9A737}"/>
          </ac:picMkLst>
        </pc:picChg>
        <pc:picChg chg="add del mod">
          <ac:chgData name="Sebastian Fernandez (s)" userId="d5379d32-9a23-4ef9-88c9-07fe672d89cf" providerId="ADAL" clId="{FFEBC8B1-51C3-44CD-8EE8-4397972B1F39}" dt="2023-12-06T20:37:14.515" v="941" actId="1076"/>
          <ac:picMkLst>
            <pc:docMk/>
            <pc:sldMk cId="944548330" sldId="260"/>
            <ac:picMk id="1032" creationId="{2BD108F1-F003-7166-B970-68C1D6A9EBB3}"/>
          </ac:picMkLst>
        </pc:picChg>
        <pc:picChg chg="add del mod">
          <ac:chgData name="Sebastian Fernandez (s)" userId="d5379d32-9a23-4ef9-88c9-07fe672d89cf" providerId="ADAL" clId="{FFEBC8B1-51C3-44CD-8EE8-4397972B1F39}" dt="2023-12-06T20:37:16.142" v="942" actId="1076"/>
          <ac:picMkLst>
            <pc:docMk/>
            <pc:sldMk cId="944548330" sldId="260"/>
            <ac:picMk id="1034" creationId="{CDCE8B25-E45E-24CD-5379-C46931BB97CB}"/>
          </ac:picMkLst>
        </pc:picChg>
        <pc:picChg chg="add del mod">
          <ac:chgData name="Sebastian Fernandez (s)" userId="d5379d32-9a23-4ef9-88c9-07fe672d89cf" providerId="ADAL" clId="{FFEBC8B1-51C3-44CD-8EE8-4397972B1F39}" dt="2023-12-06T16:41:37.067" v="282" actId="478"/>
          <ac:picMkLst>
            <pc:docMk/>
            <pc:sldMk cId="944548330" sldId="260"/>
            <ac:picMk id="1036" creationId="{65FCA4CB-D131-E6E9-C1C5-EDD8B55412F3}"/>
          </ac:picMkLst>
        </pc:picChg>
        <pc:picChg chg="add del mod">
          <ac:chgData name="Sebastian Fernandez (s)" userId="d5379d32-9a23-4ef9-88c9-07fe672d89cf" providerId="ADAL" clId="{FFEBC8B1-51C3-44CD-8EE8-4397972B1F39}" dt="2023-12-06T20:37:20.395" v="944" actId="1076"/>
          <ac:picMkLst>
            <pc:docMk/>
            <pc:sldMk cId="944548330" sldId="260"/>
            <ac:picMk id="1038" creationId="{F517E974-8F92-3617-265B-E5FD86FC5F72}"/>
          </ac:picMkLst>
        </pc:picChg>
        <pc:picChg chg="add mod">
          <ac:chgData name="Sebastian Fernandez (s)" userId="d5379d32-9a23-4ef9-88c9-07fe672d89cf" providerId="ADAL" clId="{FFEBC8B1-51C3-44CD-8EE8-4397972B1F39}" dt="2023-12-06T20:37:18.116" v="943" actId="1076"/>
          <ac:picMkLst>
            <pc:docMk/>
            <pc:sldMk cId="944548330" sldId="260"/>
            <ac:picMk id="1040" creationId="{9848A292-703A-D056-C171-240FE5AE4C00}"/>
          </ac:picMkLst>
        </pc:picChg>
        <pc:picChg chg="add mod">
          <ac:chgData name="Sebastian Fernandez (s)" userId="d5379d32-9a23-4ef9-88c9-07fe672d89cf" providerId="ADAL" clId="{FFEBC8B1-51C3-44CD-8EE8-4397972B1F39}" dt="2023-12-06T16:44:24.547" v="304" actId="1076"/>
          <ac:picMkLst>
            <pc:docMk/>
            <pc:sldMk cId="944548330" sldId="260"/>
            <ac:picMk id="1042" creationId="{BDD72FFC-E6F0-E707-00E4-2F4A97A5610C}"/>
          </ac:picMkLst>
        </pc:picChg>
        <pc:picChg chg="add mod">
          <ac:chgData name="Sebastian Fernandez (s)" userId="d5379d32-9a23-4ef9-88c9-07fe672d89cf" providerId="ADAL" clId="{FFEBC8B1-51C3-44CD-8EE8-4397972B1F39}" dt="2023-12-06T20:37:12.458" v="940" actId="1076"/>
          <ac:picMkLst>
            <pc:docMk/>
            <pc:sldMk cId="944548330" sldId="260"/>
            <ac:picMk id="1044" creationId="{BE6CCA2A-3A9C-9B66-C61C-9F78BCD04638}"/>
          </ac:picMkLst>
        </pc:picChg>
        <pc:picChg chg="add mod">
          <ac:chgData name="Sebastian Fernandez (s)" userId="d5379d32-9a23-4ef9-88c9-07fe672d89cf" providerId="ADAL" clId="{FFEBC8B1-51C3-44CD-8EE8-4397972B1F39}" dt="2023-12-06T20:37:11.042" v="939" actId="1076"/>
          <ac:picMkLst>
            <pc:docMk/>
            <pc:sldMk cId="944548330" sldId="260"/>
            <ac:picMk id="1046" creationId="{733BB1FC-4225-5E5D-2ADF-1AA91FAC13E6}"/>
          </ac:picMkLst>
        </pc:picChg>
        <pc:cxnChg chg="add mod">
          <ac:chgData name="Sebastian Fernandez (s)" userId="d5379d32-9a23-4ef9-88c9-07fe672d89cf" providerId="ADAL" clId="{FFEBC8B1-51C3-44CD-8EE8-4397972B1F39}" dt="2023-12-06T16:30:19.645" v="230" actId="14100"/>
          <ac:cxnSpMkLst>
            <pc:docMk/>
            <pc:sldMk cId="944548330" sldId="260"/>
            <ac:cxnSpMk id="16" creationId="{D7F1304E-15F3-E743-95F4-C772765CD1DB}"/>
          </ac:cxnSpMkLst>
        </pc:cxnChg>
        <pc:cxnChg chg="add mod">
          <ac:chgData name="Sebastian Fernandez (s)" userId="d5379d32-9a23-4ef9-88c9-07fe672d89cf" providerId="ADAL" clId="{FFEBC8B1-51C3-44CD-8EE8-4397972B1F39}" dt="2023-12-06T16:30:23.059" v="231" actId="14100"/>
          <ac:cxnSpMkLst>
            <pc:docMk/>
            <pc:sldMk cId="944548330" sldId="260"/>
            <ac:cxnSpMk id="17" creationId="{94CF4F67-9A2A-C549-63E6-A6441E22D629}"/>
          </ac:cxnSpMkLst>
        </pc:cxnChg>
        <pc:cxnChg chg="add mod">
          <ac:chgData name="Sebastian Fernandez (s)" userId="d5379d32-9a23-4ef9-88c9-07fe672d89cf" providerId="ADAL" clId="{FFEBC8B1-51C3-44CD-8EE8-4397972B1F39}" dt="2023-12-06T16:42:12.111" v="288" actId="1035"/>
          <ac:cxnSpMkLst>
            <pc:docMk/>
            <pc:sldMk cId="944548330" sldId="260"/>
            <ac:cxnSpMk id="21" creationId="{7ED46893-2B6F-C404-D681-AD5A6B8D3AB3}"/>
          </ac:cxnSpMkLst>
        </pc:cxnChg>
        <pc:cxnChg chg="add mod">
          <ac:chgData name="Sebastian Fernandez (s)" userId="d5379d32-9a23-4ef9-88c9-07fe672d89cf" providerId="ADAL" clId="{FFEBC8B1-51C3-44CD-8EE8-4397972B1F39}" dt="2023-12-06T20:47:09.204" v="987" actId="14100"/>
          <ac:cxnSpMkLst>
            <pc:docMk/>
            <pc:sldMk cId="944548330" sldId="260"/>
            <ac:cxnSpMk id="24" creationId="{12E72260-1853-9414-40F1-74BDB4337E34}"/>
          </ac:cxnSpMkLst>
        </pc:cxnChg>
        <pc:cxnChg chg="add mod">
          <ac:chgData name="Sebastian Fernandez (s)" userId="d5379d32-9a23-4ef9-88c9-07fe672d89cf" providerId="ADAL" clId="{FFEBC8B1-51C3-44CD-8EE8-4397972B1F39}" dt="2023-12-06T16:42:20.995" v="292" actId="1036"/>
          <ac:cxnSpMkLst>
            <pc:docMk/>
            <pc:sldMk cId="944548330" sldId="260"/>
            <ac:cxnSpMk id="28" creationId="{AB610AFF-2A85-91D7-574F-AE6D674EBA9B}"/>
          </ac:cxnSpMkLst>
        </pc:cxnChg>
        <pc:cxnChg chg="add mod">
          <ac:chgData name="Sebastian Fernandez (s)" userId="d5379d32-9a23-4ef9-88c9-07fe672d89cf" providerId="ADAL" clId="{FFEBC8B1-51C3-44CD-8EE8-4397972B1F39}" dt="2023-12-06T20:48:24.384" v="1032" actId="14100"/>
          <ac:cxnSpMkLst>
            <pc:docMk/>
            <pc:sldMk cId="944548330" sldId="260"/>
            <ac:cxnSpMk id="31" creationId="{1C3BC1C5-0957-E285-187B-E791C36C2A16}"/>
          </ac:cxnSpMkLst>
        </pc:cxnChg>
      </pc:sldChg>
      <pc:sldChg chg="mod ord modShow">
        <pc:chgData name="Sebastian Fernandez (s)" userId="d5379d32-9a23-4ef9-88c9-07fe672d89cf" providerId="ADAL" clId="{FFEBC8B1-51C3-44CD-8EE8-4397972B1F39}" dt="2023-12-06T21:14:36.905" v="1092" actId="729"/>
        <pc:sldMkLst>
          <pc:docMk/>
          <pc:sldMk cId="177456781" sldId="262"/>
        </pc:sldMkLst>
      </pc:sldChg>
      <pc:sldChg chg="modSp new mod ord modShow">
        <pc:chgData name="Sebastian Fernandez (s)" userId="d5379d32-9a23-4ef9-88c9-07fe672d89cf" providerId="ADAL" clId="{FFEBC8B1-51C3-44CD-8EE8-4397972B1F39}" dt="2023-12-06T21:04:29.864" v="1091" actId="20577"/>
        <pc:sldMkLst>
          <pc:docMk/>
          <pc:sldMk cId="1649955233" sldId="268"/>
        </pc:sldMkLst>
        <pc:spChg chg="mod">
          <ac:chgData name="Sebastian Fernandez (s)" userId="d5379d32-9a23-4ef9-88c9-07fe672d89cf" providerId="ADAL" clId="{FFEBC8B1-51C3-44CD-8EE8-4397972B1F39}" dt="2023-12-06T20:12:28.054" v="400" actId="20577"/>
          <ac:spMkLst>
            <pc:docMk/>
            <pc:sldMk cId="1649955233" sldId="268"/>
            <ac:spMk id="2" creationId="{7D0D9A66-2291-2BD3-70CE-76DC03D36FEF}"/>
          </ac:spMkLst>
        </pc:spChg>
        <pc:spChg chg="mod">
          <ac:chgData name="Sebastian Fernandez (s)" userId="d5379d32-9a23-4ef9-88c9-07fe672d89cf" providerId="ADAL" clId="{FFEBC8B1-51C3-44CD-8EE8-4397972B1F39}" dt="2023-12-06T21:04:29.864" v="1091" actId="20577"/>
          <ac:spMkLst>
            <pc:docMk/>
            <pc:sldMk cId="1649955233" sldId="268"/>
            <ac:spMk id="3" creationId="{583F575D-6654-9D6A-4340-34D4ACAFC191}"/>
          </ac:spMkLst>
        </pc:spChg>
      </pc:sldChg>
    </pc:docChg>
  </pc:docChgLst>
  <pc:docChgLst>
    <pc:chgData name="Sebastian Fernandez" userId="S::sebastian.fernandez_securosys.ch#ext#@fhnw365.onmicrosoft.com::6014c54c-d7dd-4e50-aa49-01c66bdcd7b0" providerId="AD" clId="Web-{A9843FAC-3007-480A-8FF2-4E7D854E1449}"/>
    <pc:docChg chg="modSld">
      <pc:chgData name="Sebastian Fernandez" userId="S::sebastian.fernandez_securosys.ch#ext#@fhnw365.onmicrosoft.com::6014c54c-d7dd-4e50-aa49-01c66bdcd7b0" providerId="AD" clId="Web-{A9843FAC-3007-480A-8FF2-4E7D854E1449}" dt="2023-12-06T13:55:19.946" v="79" actId="14100"/>
      <pc:docMkLst>
        <pc:docMk/>
      </pc:docMkLst>
      <pc:sldChg chg="addSp delSp modSp">
        <pc:chgData name="Sebastian Fernandez" userId="S::sebastian.fernandez_securosys.ch#ext#@fhnw365.onmicrosoft.com::6014c54c-d7dd-4e50-aa49-01c66bdcd7b0" providerId="AD" clId="Web-{A9843FAC-3007-480A-8FF2-4E7D854E1449}" dt="2023-12-06T13:55:19.946" v="79" actId="14100"/>
        <pc:sldMkLst>
          <pc:docMk/>
          <pc:sldMk cId="944548330" sldId="260"/>
        </pc:sldMkLst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3:08.270" v="23"/>
          <ac:spMkLst>
            <pc:docMk/>
            <pc:sldMk cId="944548330" sldId="260"/>
            <ac:spMk id="3" creationId="{D57A872E-BF09-FAAB-FC9A-8299E686903C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4:16.569" v="59" actId="1076"/>
          <ac:spMkLst>
            <pc:docMk/>
            <pc:sldMk cId="944548330" sldId="260"/>
            <ac:spMk id="4" creationId="{D9360B5D-9679-8D84-29F0-881D59384A1E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3:54.897" v="52" actId="688"/>
          <ac:spMkLst>
            <pc:docMk/>
            <pc:sldMk cId="944548330" sldId="260"/>
            <ac:spMk id="5" creationId="{E2AD9B62-99AD-6925-A136-D344842D5A4F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4:18.975" v="60" actId="1076"/>
          <ac:spMkLst>
            <pc:docMk/>
            <pc:sldMk cId="944548330" sldId="260"/>
            <ac:spMk id="8" creationId="{9AE8A873-FAFE-34A1-E1B7-36AAF3D2AE8C}"/>
          </ac:spMkLst>
        </pc:spChg>
        <pc:spChg chg="add del mod">
          <ac:chgData name="Sebastian Fernandez" userId="S::sebastian.fernandez_securosys.ch#ext#@fhnw365.onmicrosoft.com::6014c54c-d7dd-4e50-aa49-01c66bdcd7b0" providerId="AD" clId="Web-{A9843FAC-3007-480A-8FF2-4E7D854E1449}" dt="2023-12-06T13:54:40.570" v="65"/>
          <ac:spMkLst>
            <pc:docMk/>
            <pc:sldMk cId="944548330" sldId="260"/>
            <ac:spMk id="9" creationId="{945ED0E7-6586-BF4C-D172-C453059E33DB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4:28.882" v="61" actId="1076"/>
          <ac:spMkLst>
            <pc:docMk/>
            <pc:sldMk cId="944548330" sldId="260"/>
            <ac:spMk id="10" creationId="{4F340831-EDA5-2DA9-4A26-68F541C5FCB7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4:46.648" v="67" actId="1076"/>
          <ac:spMkLst>
            <pc:docMk/>
            <pc:sldMk cId="944548330" sldId="260"/>
            <ac:spMk id="11" creationId="{30B8DFEB-D7E9-E9D3-AA59-DB71C37EB496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5:19.946" v="79" actId="14100"/>
          <ac:spMkLst>
            <pc:docMk/>
            <pc:sldMk cId="944548330" sldId="260"/>
            <ac:spMk id="12" creationId="{B2648724-8D8C-ABC1-C16C-1323EB66A248}"/>
          </ac:spMkLst>
        </pc:spChg>
        <pc:spChg chg="add mod">
          <ac:chgData name="Sebastian Fernandez" userId="S::sebastian.fernandez_securosys.ch#ext#@fhnw365.onmicrosoft.com::6014c54c-d7dd-4e50-aa49-01c66bdcd7b0" providerId="AD" clId="Web-{A9843FAC-3007-480A-8FF2-4E7D854E1449}" dt="2023-12-06T13:55:11.992" v="75" actId="688"/>
          <ac:spMkLst>
            <pc:docMk/>
            <pc:sldMk cId="944548330" sldId="260"/>
            <ac:spMk id="13" creationId="{F9563A7E-8939-0F8C-8BD8-9C38478BA28D}"/>
          </ac:spMkLst>
        </pc:spChg>
        <pc:picChg chg="mod">
          <ac:chgData name="Sebastian Fernandez" userId="S::sebastian.fernandez_securosys.ch#ext#@fhnw365.onmicrosoft.com::6014c54c-d7dd-4e50-aa49-01c66bdcd7b0" providerId="AD" clId="Web-{A9843FAC-3007-480A-8FF2-4E7D854E1449}" dt="2023-12-06T13:51:41.784" v="5" actId="1076"/>
          <ac:picMkLst>
            <pc:docMk/>
            <pc:sldMk cId="944548330" sldId="260"/>
            <ac:picMk id="7" creationId="{A589C54B-0D05-6125-421B-B6C71EB52EA4}"/>
          </ac:picMkLst>
        </pc:picChg>
      </pc:sldChg>
    </pc:docChg>
  </pc:docChgLst>
  <pc:docChgLst>
    <pc:chgData name="Gerardo Romeny Kunstmann (s)" userId="S::gerardo.romenykunstmann@students.fhnw.ch::31d4b559-7a30-421d-9854-11a8c98df9aa" providerId="AD" clId="Web-{020FB201-8742-24B9-F2D9-F53E11EC3AFD}"/>
    <pc:docChg chg="modSld">
      <pc:chgData name="Gerardo Romeny Kunstmann (s)" userId="S::gerardo.romenykunstmann@students.fhnw.ch::31d4b559-7a30-421d-9854-11a8c98df9aa" providerId="AD" clId="Web-{020FB201-8742-24B9-F2D9-F53E11EC3AFD}" dt="2023-12-06T14:55:12.965" v="17" actId="1076"/>
      <pc:docMkLst>
        <pc:docMk/>
      </pc:docMkLst>
      <pc:sldChg chg="addSp delSp modSp">
        <pc:chgData name="Gerardo Romeny Kunstmann (s)" userId="S::gerardo.romenykunstmann@students.fhnw.ch::31d4b559-7a30-421d-9854-11a8c98df9aa" providerId="AD" clId="Web-{020FB201-8742-24B9-F2D9-F53E11EC3AFD}" dt="2023-12-06T14:55:12.965" v="17" actId="1076"/>
        <pc:sldMkLst>
          <pc:docMk/>
          <pc:sldMk cId="1914674509" sldId="266"/>
        </pc:sldMkLst>
        <pc:picChg chg="del">
          <ac:chgData name="Gerardo Romeny Kunstmann (s)" userId="S::gerardo.romenykunstmann@students.fhnw.ch::31d4b559-7a30-421d-9854-11a8c98df9aa" providerId="AD" clId="Web-{020FB201-8742-24B9-F2D9-F53E11EC3AFD}" dt="2023-12-06T14:50:15.365" v="0"/>
          <ac:picMkLst>
            <pc:docMk/>
            <pc:sldMk cId="1914674509" sldId="266"/>
            <ac:picMk id="3" creationId="{E45C8A6A-FCD6-3F2A-54D1-5E13A9799EDC}"/>
          </ac:picMkLst>
        </pc:picChg>
        <pc:picChg chg="add mod">
          <ac:chgData name="Gerardo Romeny Kunstmann (s)" userId="S::gerardo.romenykunstmann@students.fhnw.ch::31d4b559-7a30-421d-9854-11a8c98df9aa" providerId="AD" clId="Web-{020FB201-8742-24B9-F2D9-F53E11EC3AFD}" dt="2023-12-06T14:50:28.381" v="4" actId="1076"/>
          <ac:picMkLst>
            <pc:docMk/>
            <pc:sldMk cId="1914674509" sldId="266"/>
            <ac:picMk id="4" creationId="{AB9AA20B-27E0-71AB-FE4E-E2DA81376BEB}"/>
          </ac:picMkLst>
        </pc:picChg>
        <pc:picChg chg="add mod">
          <ac:chgData name="Gerardo Romeny Kunstmann (s)" userId="S::gerardo.romenykunstmann@students.fhnw.ch::31d4b559-7a30-421d-9854-11a8c98df9aa" providerId="AD" clId="Web-{020FB201-8742-24B9-F2D9-F53E11EC3AFD}" dt="2023-12-06T14:55:12.965" v="17" actId="1076"/>
          <ac:picMkLst>
            <pc:docMk/>
            <pc:sldMk cId="1914674509" sldId="266"/>
            <ac:picMk id="5" creationId="{EAB67B1D-1592-91B9-1D32-936B04943DF5}"/>
          </ac:picMkLst>
        </pc:picChg>
        <pc:picChg chg="del">
          <ac:chgData name="Gerardo Romeny Kunstmann (s)" userId="S::gerardo.romenykunstmann@students.fhnw.ch::31d4b559-7a30-421d-9854-11a8c98df9aa" providerId="AD" clId="Web-{020FB201-8742-24B9-F2D9-F53E11EC3AFD}" dt="2023-12-06T14:54:52.746" v="13"/>
          <ac:picMkLst>
            <pc:docMk/>
            <pc:sldMk cId="1914674509" sldId="266"/>
            <ac:picMk id="6" creationId="{989AC0B1-C142-2FA0-AFC7-C3C986E0D742}"/>
          </ac:picMkLst>
        </pc:picChg>
      </pc:sldChg>
      <pc:sldChg chg="addSp modSp">
        <pc:chgData name="Gerardo Romeny Kunstmann (s)" userId="S::gerardo.romenykunstmann@students.fhnw.ch::31d4b559-7a30-421d-9854-11a8c98df9aa" providerId="AD" clId="Web-{020FB201-8742-24B9-F2D9-F53E11EC3AFD}" dt="2023-12-06T14:52:01.852" v="12" actId="1076"/>
        <pc:sldMkLst>
          <pc:docMk/>
          <pc:sldMk cId="3939707076" sldId="267"/>
        </pc:sldMkLst>
        <pc:picChg chg="add mod">
          <ac:chgData name="Gerardo Romeny Kunstmann (s)" userId="S::gerardo.romenykunstmann@students.fhnw.ch::31d4b559-7a30-421d-9854-11a8c98df9aa" providerId="AD" clId="Web-{020FB201-8742-24B9-F2D9-F53E11EC3AFD}" dt="2023-12-06T14:52:01.852" v="12" actId="1076"/>
          <ac:picMkLst>
            <pc:docMk/>
            <pc:sldMk cId="3939707076" sldId="267"/>
            <ac:picMk id="3" creationId="{FADC3244-1BA7-A207-C046-BF798883F20F}"/>
          </ac:picMkLst>
        </pc:picChg>
        <pc:picChg chg="mod">
          <ac:chgData name="Gerardo Romeny Kunstmann (s)" userId="S::gerardo.romenykunstmann@students.fhnw.ch::31d4b559-7a30-421d-9854-11a8c98df9aa" providerId="AD" clId="Web-{020FB201-8742-24B9-F2D9-F53E11EC3AFD}" dt="2023-12-06T14:51:59.617" v="11" actId="1076"/>
          <ac:picMkLst>
            <pc:docMk/>
            <pc:sldMk cId="3939707076" sldId="267"/>
            <ac:picMk id="4" creationId="{2D8D9E36-8554-FA38-DD1D-FEE861107BBF}"/>
          </ac:picMkLst>
        </pc:picChg>
      </pc:sldChg>
    </pc:docChg>
  </pc:docChgLst>
  <pc:docChgLst>
    <pc:chgData name="Magdalena Hardegger (s)" userId="S::magdalena.hardegger@students.fhnw.ch::4fa8293c-630c-4e40-9068-7a9d122c5aaf" providerId="AD" clId="Web-{13E4F08A-A1A7-46B2-B8FD-5A44E0C9B231}"/>
    <pc:docChg chg="modSld">
      <pc:chgData name="Magdalena Hardegger (s)" userId="S::magdalena.hardegger@students.fhnw.ch::4fa8293c-630c-4e40-9068-7a9d122c5aaf" providerId="AD" clId="Web-{13E4F08A-A1A7-46B2-B8FD-5A44E0C9B231}" dt="2023-12-06T16:34:35.057" v="4" actId="14100"/>
      <pc:docMkLst>
        <pc:docMk/>
      </pc:docMkLst>
      <pc:sldChg chg="addSp delSp modSp">
        <pc:chgData name="Magdalena Hardegger (s)" userId="S::magdalena.hardegger@students.fhnw.ch::4fa8293c-630c-4e40-9068-7a9d122c5aaf" providerId="AD" clId="Web-{13E4F08A-A1A7-46B2-B8FD-5A44E0C9B231}" dt="2023-12-06T16:34:35.057" v="4" actId="14100"/>
        <pc:sldMkLst>
          <pc:docMk/>
          <pc:sldMk cId="1162848516" sldId="259"/>
        </pc:sldMkLst>
        <pc:spChg chg="add del mod">
          <ac:chgData name="Magdalena Hardegger (s)" userId="S::magdalena.hardegger@students.fhnw.ch::4fa8293c-630c-4e40-9068-7a9d122c5aaf" providerId="AD" clId="Web-{13E4F08A-A1A7-46B2-B8FD-5A44E0C9B231}" dt="2023-12-06T16:34:21.807" v="1"/>
          <ac:spMkLst>
            <pc:docMk/>
            <pc:sldMk cId="1162848516" sldId="259"/>
            <ac:spMk id="4" creationId="{932D0EA7-A9A2-3D5A-F58E-E73901F0866A}"/>
          </ac:spMkLst>
        </pc:spChg>
        <pc:picChg chg="add mod ord">
          <ac:chgData name="Magdalena Hardegger (s)" userId="S::magdalena.hardegger@students.fhnw.ch::4fa8293c-630c-4e40-9068-7a9d122c5aaf" providerId="AD" clId="Web-{13E4F08A-A1A7-46B2-B8FD-5A44E0C9B231}" dt="2023-12-06T16:34:35.057" v="4" actId="14100"/>
          <ac:picMkLst>
            <pc:docMk/>
            <pc:sldMk cId="1162848516" sldId="259"/>
            <ac:picMk id="5" creationId="{A0F0B612-A48A-2CBE-E36E-3C976E520FD5}"/>
          </ac:picMkLst>
        </pc:picChg>
        <pc:picChg chg="del">
          <ac:chgData name="Magdalena Hardegger (s)" userId="S::magdalena.hardegger@students.fhnw.ch::4fa8293c-630c-4e40-9068-7a9d122c5aaf" providerId="AD" clId="Web-{13E4F08A-A1A7-46B2-B8FD-5A44E0C9B231}" dt="2023-12-06T16:34:11.807" v="0"/>
          <ac:picMkLst>
            <pc:docMk/>
            <pc:sldMk cId="1162848516" sldId="259"/>
            <ac:picMk id="7" creationId="{EC8C4B5E-4F50-9007-909E-51E928786AC9}"/>
          </ac:picMkLst>
        </pc:picChg>
      </pc:sldChg>
    </pc:docChg>
  </pc:docChgLst>
  <pc:docChgLst>
    <pc:chgData name="Magdalena Hardegger (s)" userId="S::magdalena.hardegger@students.fhnw.ch::4fa8293c-630c-4e40-9068-7a9d122c5aaf" providerId="AD" clId="Web-{B64E60DF-BA61-438B-B8BB-085A870EF070}"/>
    <pc:docChg chg="modSld">
      <pc:chgData name="Magdalena Hardegger (s)" userId="S::magdalena.hardegger@students.fhnw.ch::4fa8293c-630c-4e40-9068-7a9d122c5aaf" providerId="AD" clId="Web-{B64E60DF-BA61-438B-B8BB-085A870EF070}" dt="2023-12-06T23:41:56.417" v="382" actId="20577"/>
      <pc:docMkLst>
        <pc:docMk/>
      </pc:docMkLst>
      <pc:sldChg chg="addSp delSp modSp addAnim delAnim">
        <pc:chgData name="Magdalena Hardegger (s)" userId="S::magdalena.hardegger@students.fhnw.ch::4fa8293c-630c-4e40-9068-7a9d122c5aaf" providerId="AD" clId="Web-{B64E60DF-BA61-438B-B8BB-085A870EF070}" dt="2023-12-06T23:41:56.417" v="382" actId="20577"/>
        <pc:sldMkLst>
          <pc:docMk/>
          <pc:sldMk cId="1162848516" sldId="259"/>
        </pc:sldMkLst>
        <pc:spChg chg="add del mod">
          <ac:chgData name="Magdalena Hardegger (s)" userId="S::magdalena.hardegger@students.fhnw.ch::4fa8293c-630c-4e40-9068-7a9d122c5aaf" providerId="AD" clId="Web-{B64E60DF-BA61-438B-B8BB-085A870EF070}" dt="2023-12-06T23:06:18.180" v="297"/>
          <ac:spMkLst>
            <pc:docMk/>
            <pc:sldMk cId="1162848516" sldId="259"/>
            <ac:spMk id="4" creationId="{6D20F9C8-C795-65B6-B4CE-910E4710A907}"/>
          </ac:spMkLst>
        </pc:spChg>
        <pc:spChg chg="add mod">
          <ac:chgData name="Magdalena Hardegger (s)" userId="S::magdalena.hardegger@students.fhnw.ch::4fa8293c-630c-4e40-9068-7a9d122c5aaf" providerId="AD" clId="Web-{B64E60DF-BA61-438B-B8BB-085A870EF070}" dt="2023-12-06T23:06:27.680" v="300" actId="1076"/>
          <ac:spMkLst>
            <pc:docMk/>
            <pc:sldMk cId="1162848516" sldId="259"/>
            <ac:spMk id="9" creationId="{8FABD5D7-3DD3-361F-632F-F62B34DA28DA}"/>
          </ac:spMkLst>
        </pc:spChg>
        <pc:spChg chg="add mod">
          <ac:chgData name="Magdalena Hardegger (s)" userId="S::magdalena.hardegger@students.fhnw.ch::4fa8293c-630c-4e40-9068-7a9d122c5aaf" providerId="AD" clId="Web-{B64E60DF-BA61-438B-B8BB-085A870EF070}" dt="2023-12-06T23:41:56.417" v="382" actId="20577"/>
          <ac:spMkLst>
            <pc:docMk/>
            <pc:sldMk cId="1162848516" sldId="259"/>
            <ac:spMk id="10" creationId="{D77CF8CD-98D6-9A98-33CF-2EFEA4C013D9}"/>
          </ac:spMkLst>
        </pc:spChg>
        <pc:spChg chg="add del">
          <ac:chgData name="Magdalena Hardegger (s)" userId="S::magdalena.hardegger@students.fhnw.ch::4fa8293c-630c-4e40-9068-7a9d122c5aaf" providerId="AD" clId="Web-{B64E60DF-BA61-438B-B8BB-085A870EF070}" dt="2023-12-06T23:01:47.333" v="232"/>
          <ac:spMkLst>
            <pc:docMk/>
            <pc:sldMk cId="1162848516" sldId="259"/>
            <ac:spMk id="11" creationId="{0F6BDAA5-BF04-015F-62D9-EF8F43173DDB}"/>
          </ac:spMkLst>
        </pc:spChg>
        <pc:spChg chg="add del mod">
          <ac:chgData name="Magdalena Hardegger (s)" userId="S::magdalena.hardegger@students.fhnw.ch::4fa8293c-630c-4e40-9068-7a9d122c5aaf" providerId="AD" clId="Web-{B64E60DF-BA61-438B-B8BB-085A870EF070}" dt="2023-12-06T23:02:53.630" v="244"/>
          <ac:spMkLst>
            <pc:docMk/>
            <pc:sldMk cId="1162848516" sldId="259"/>
            <ac:spMk id="13" creationId="{C858DBAD-6FD5-4DDA-AD1B-1D315C4E2637}"/>
          </ac:spMkLst>
        </pc:spChg>
        <pc:picChg chg="mod">
          <ac:chgData name="Magdalena Hardegger (s)" userId="S::magdalena.hardegger@students.fhnw.ch::4fa8293c-630c-4e40-9068-7a9d122c5aaf" providerId="AD" clId="Web-{B64E60DF-BA61-438B-B8BB-085A870EF070}" dt="2023-12-06T22:55:53.594" v="19" actId="1076"/>
          <ac:picMkLst>
            <pc:docMk/>
            <pc:sldMk cId="1162848516" sldId="259"/>
            <ac:picMk id="5" creationId="{A0F0B612-A48A-2CBE-E36E-3C976E520FD5}"/>
          </ac:picMkLst>
        </pc:picChg>
        <pc:cxnChg chg="add del mod">
          <ac:chgData name="Magdalena Hardegger (s)" userId="S::magdalena.hardegger@students.fhnw.ch::4fa8293c-630c-4e40-9068-7a9d122c5aaf" providerId="AD" clId="Web-{B64E60DF-BA61-438B-B8BB-085A870EF070}" dt="2023-12-06T22:41:29.850" v="12"/>
          <ac:cxnSpMkLst>
            <pc:docMk/>
            <pc:sldMk cId="1162848516" sldId="259"/>
            <ac:cxnSpMk id="8" creationId="{EE770EF7-3B91-3179-9783-5F6EF6C41212}"/>
          </ac:cxnSpMkLst>
        </pc:cxnChg>
        <pc:cxnChg chg="add del mod">
          <ac:chgData name="Magdalena Hardegger (s)" userId="S::magdalena.hardegger@students.fhnw.ch::4fa8293c-630c-4e40-9068-7a9d122c5aaf" providerId="AD" clId="Web-{B64E60DF-BA61-438B-B8BB-085A870EF070}" dt="2023-12-06T23:02:15.474" v="237"/>
          <ac:cxnSpMkLst>
            <pc:docMk/>
            <pc:sldMk cId="1162848516" sldId="259"/>
            <ac:cxnSpMk id="12" creationId="{6ED819D0-F5AB-DB51-AE09-84ECB9A7E761}"/>
          </ac:cxnSpMkLst>
        </pc:cxnChg>
      </pc:sldChg>
    </pc:docChg>
  </pc:docChgLst>
  <pc:docChgLst>
    <pc:chgData name="Magdalena Hardegger (s)" userId="S::magdalena.hardegger@students.fhnw.ch::4fa8293c-630c-4e40-9068-7a9d122c5aaf" providerId="AD" clId="Web-{88F95756-DF27-440C-AA12-53D538193A5A}"/>
    <pc:docChg chg="modSld">
      <pc:chgData name="Magdalena Hardegger (s)" userId="S::magdalena.hardegger@students.fhnw.ch::4fa8293c-630c-4e40-9068-7a9d122c5aaf" providerId="AD" clId="Web-{88F95756-DF27-440C-AA12-53D538193A5A}" dt="2023-12-05T21:40:39.735" v="29" actId="20577"/>
      <pc:docMkLst>
        <pc:docMk/>
      </pc:docMkLst>
      <pc:sldChg chg="addSp delSp modSp">
        <pc:chgData name="Magdalena Hardegger (s)" userId="S::magdalena.hardegger@students.fhnw.ch::4fa8293c-630c-4e40-9068-7a9d122c5aaf" providerId="AD" clId="Web-{88F95756-DF27-440C-AA12-53D538193A5A}" dt="2023-12-05T21:36:57.575" v="9" actId="14100"/>
        <pc:sldMkLst>
          <pc:docMk/>
          <pc:sldMk cId="1162848516" sldId="259"/>
        </pc:sldMkLst>
        <pc:spChg chg="add del mod">
          <ac:chgData name="Magdalena Hardegger (s)" userId="S::magdalena.hardegger@students.fhnw.ch::4fa8293c-630c-4e40-9068-7a9d122c5aaf" providerId="AD" clId="Web-{88F95756-DF27-440C-AA12-53D538193A5A}" dt="2023-12-05T21:36:13.559" v="2"/>
          <ac:spMkLst>
            <pc:docMk/>
            <pc:sldMk cId="1162848516" sldId="259"/>
            <ac:spMk id="4" creationId="{9BB35851-3022-0D0A-D128-21B9CA589560}"/>
          </ac:spMkLst>
        </pc:spChg>
        <pc:picChg chg="del">
          <ac:chgData name="Magdalena Hardegger (s)" userId="S::magdalena.hardegger@students.fhnw.ch::4fa8293c-630c-4e40-9068-7a9d122c5aaf" providerId="AD" clId="Web-{88F95756-DF27-440C-AA12-53D538193A5A}" dt="2023-12-05T21:36:01.106" v="1"/>
          <ac:picMkLst>
            <pc:docMk/>
            <pc:sldMk cId="1162848516" sldId="259"/>
            <ac:picMk id="5" creationId="{F41C2EF5-BA94-45DD-BB13-88B38E726E2C}"/>
          </ac:picMkLst>
        </pc:picChg>
        <pc:picChg chg="add mod ord">
          <ac:chgData name="Magdalena Hardegger (s)" userId="S::magdalena.hardegger@students.fhnw.ch::4fa8293c-630c-4e40-9068-7a9d122c5aaf" providerId="AD" clId="Web-{88F95756-DF27-440C-AA12-53D538193A5A}" dt="2023-12-05T21:36:57.575" v="9" actId="14100"/>
          <ac:picMkLst>
            <pc:docMk/>
            <pc:sldMk cId="1162848516" sldId="259"/>
            <ac:picMk id="7" creationId="{EC8C4B5E-4F50-9007-909E-51E928786AC9}"/>
          </ac:picMkLst>
        </pc:picChg>
      </pc:sldChg>
      <pc:sldChg chg="addSp delSp modSp">
        <pc:chgData name="Magdalena Hardegger (s)" userId="S::magdalena.hardegger@students.fhnw.ch::4fa8293c-630c-4e40-9068-7a9d122c5aaf" providerId="AD" clId="Web-{88F95756-DF27-440C-AA12-53D538193A5A}" dt="2023-12-05T21:37:56.920" v="18" actId="1076"/>
        <pc:sldMkLst>
          <pc:docMk/>
          <pc:sldMk cId="944548330" sldId="260"/>
        </pc:sldMkLst>
        <pc:spChg chg="add del mod">
          <ac:chgData name="Magdalena Hardegger (s)" userId="S::magdalena.hardegger@students.fhnw.ch::4fa8293c-630c-4e40-9068-7a9d122c5aaf" providerId="AD" clId="Web-{88F95756-DF27-440C-AA12-53D538193A5A}" dt="2023-12-05T21:37:25.732" v="11"/>
          <ac:spMkLst>
            <pc:docMk/>
            <pc:sldMk cId="944548330" sldId="260"/>
            <ac:spMk id="4" creationId="{0A2FEF3D-CE3A-95ED-340E-526C8021903E}"/>
          </ac:spMkLst>
        </pc:spChg>
        <pc:picChg chg="del">
          <ac:chgData name="Magdalena Hardegger (s)" userId="S::magdalena.hardegger@students.fhnw.ch::4fa8293c-630c-4e40-9068-7a9d122c5aaf" providerId="AD" clId="Web-{88F95756-DF27-440C-AA12-53D538193A5A}" dt="2023-12-05T21:37:16.232" v="10"/>
          <ac:picMkLst>
            <pc:docMk/>
            <pc:sldMk cId="944548330" sldId="260"/>
            <ac:picMk id="5" creationId="{C651665D-5E75-43D9-AB62-0AA1D2DDBA22}"/>
          </ac:picMkLst>
        </pc:picChg>
        <pc:picChg chg="add mod ord">
          <ac:chgData name="Magdalena Hardegger (s)" userId="S::magdalena.hardegger@students.fhnw.ch::4fa8293c-630c-4e40-9068-7a9d122c5aaf" providerId="AD" clId="Web-{88F95756-DF27-440C-AA12-53D538193A5A}" dt="2023-12-05T21:37:56.920" v="18" actId="1076"/>
          <ac:picMkLst>
            <pc:docMk/>
            <pc:sldMk cId="944548330" sldId="260"/>
            <ac:picMk id="7" creationId="{A589C54B-0D05-6125-421B-B6C71EB52EA4}"/>
          </ac:picMkLst>
        </pc:picChg>
      </pc:sldChg>
      <pc:sldChg chg="addSp delSp modSp">
        <pc:chgData name="Magdalena Hardegger (s)" userId="S::magdalena.hardegger@students.fhnw.ch::4fa8293c-630c-4e40-9068-7a9d122c5aaf" providerId="AD" clId="Web-{88F95756-DF27-440C-AA12-53D538193A5A}" dt="2023-12-05T21:40:39.735" v="29" actId="20577"/>
        <pc:sldMkLst>
          <pc:docMk/>
          <pc:sldMk cId="3822889156" sldId="261"/>
        </pc:sldMkLst>
        <pc:spChg chg="mod">
          <ac:chgData name="Magdalena Hardegger (s)" userId="S::magdalena.hardegger@students.fhnw.ch::4fa8293c-630c-4e40-9068-7a9d122c5aaf" providerId="AD" clId="Web-{88F95756-DF27-440C-AA12-53D538193A5A}" dt="2023-12-05T21:40:39.735" v="29" actId="20577"/>
          <ac:spMkLst>
            <pc:docMk/>
            <pc:sldMk cId="3822889156" sldId="261"/>
            <ac:spMk id="3" creationId="{40F4709B-C433-4560-8371-D87CC7F11EFE}"/>
          </ac:spMkLst>
        </pc:spChg>
        <pc:picChg chg="add mod">
          <ac:chgData name="Magdalena Hardegger (s)" userId="S::magdalena.hardegger@students.fhnw.ch::4fa8293c-630c-4e40-9068-7a9d122c5aaf" providerId="AD" clId="Web-{88F95756-DF27-440C-AA12-53D538193A5A}" dt="2023-12-05T21:39:13.296" v="24" actId="14100"/>
          <ac:picMkLst>
            <pc:docMk/>
            <pc:sldMk cId="3822889156" sldId="261"/>
            <ac:picMk id="4" creationId="{0CB23797-C524-2583-3D99-2F2031641319}"/>
          </ac:picMkLst>
        </pc:picChg>
        <pc:picChg chg="del">
          <ac:chgData name="Magdalena Hardegger (s)" userId="S::magdalena.hardegger@students.fhnw.ch::4fa8293c-630c-4e40-9068-7a9d122c5aaf" providerId="AD" clId="Web-{88F95756-DF27-440C-AA12-53D538193A5A}" dt="2023-12-05T21:38:48.952" v="19"/>
          <ac:picMkLst>
            <pc:docMk/>
            <pc:sldMk cId="3822889156" sldId="261"/>
            <ac:picMk id="11" creationId="{733CF1E5-91B3-42AB-B984-43E1053D911C}"/>
          </ac:picMkLst>
        </pc:picChg>
      </pc:sldChg>
      <pc:sldChg chg="mod modShow">
        <pc:chgData name="Magdalena Hardegger (s)" userId="S::magdalena.hardegger@students.fhnw.ch::4fa8293c-630c-4e40-9068-7a9d122c5aaf" providerId="AD" clId="Web-{88F95756-DF27-440C-AA12-53D538193A5A}" dt="2023-12-05T21:35:28.230" v="0"/>
        <pc:sldMkLst>
          <pc:docMk/>
          <pc:sldMk cId="177456781" sldId="262"/>
        </pc:sldMkLst>
      </pc:sldChg>
    </pc:docChg>
  </pc:docChgLst>
  <pc:docChgLst>
    <pc:chgData name="Gerardo Romeny Kunstmann (s)" userId="S::gerardo.romenykunstmann@students.fhnw.ch::31d4b559-7a30-421d-9854-11a8c98df9aa" providerId="AD" clId="Web-{CF964C98-DAE6-481B-BC0B-17A6E80BB1E7}"/>
    <pc:docChg chg="modSld">
      <pc:chgData name="Gerardo Romeny Kunstmann (s)" userId="S::gerardo.romenykunstmann@students.fhnw.ch::31d4b559-7a30-421d-9854-11a8c98df9aa" providerId="AD" clId="Web-{CF964C98-DAE6-481B-BC0B-17A6E80BB1E7}" dt="2023-12-06T12:11:40.221" v="8" actId="14100"/>
      <pc:docMkLst>
        <pc:docMk/>
      </pc:docMkLst>
      <pc:sldChg chg="addSp delSp modSp">
        <pc:chgData name="Gerardo Romeny Kunstmann (s)" userId="S::gerardo.romenykunstmann@students.fhnw.ch::31d4b559-7a30-421d-9854-11a8c98df9aa" providerId="AD" clId="Web-{CF964C98-DAE6-481B-BC0B-17A6E80BB1E7}" dt="2023-12-06T12:11:40.221" v="8" actId="14100"/>
        <pc:sldMkLst>
          <pc:docMk/>
          <pc:sldMk cId="459493630" sldId="264"/>
        </pc:sldMkLst>
        <pc:spChg chg="mod">
          <ac:chgData name="Gerardo Romeny Kunstmann (s)" userId="S::gerardo.romenykunstmann@students.fhnw.ch::31d4b559-7a30-421d-9854-11a8c98df9aa" providerId="AD" clId="Web-{CF964C98-DAE6-481B-BC0B-17A6E80BB1E7}" dt="2023-12-06T12:10:51.485" v="2" actId="1076"/>
          <ac:spMkLst>
            <pc:docMk/>
            <pc:sldMk cId="459493630" sldId="264"/>
            <ac:spMk id="2" creationId="{F56B1AAD-B011-4610-A777-784FA5629A71}"/>
          </ac:spMkLst>
        </pc:spChg>
        <pc:spChg chg="del">
          <ac:chgData name="Gerardo Romeny Kunstmann (s)" userId="S::gerardo.romenykunstmann@students.fhnw.ch::31d4b559-7a30-421d-9854-11a8c98df9aa" providerId="AD" clId="Web-{CF964C98-DAE6-481B-BC0B-17A6E80BB1E7}" dt="2023-12-06T12:10:41.407" v="0"/>
          <ac:spMkLst>
            <pc:docMk/>
            <pc:sldMk cId="459493630" sldId="264"/>
            <ac:spMk id="3" creationId="{A6DFAA46-B02B-46FE-ACA0-6751A84CB6B3}"/>
          </ac:spMkLst>
        </pc:spChg>
        <pc:picChg chg="add mod">
          <ac:chgData name="Gerardo Romeny Kunstmann (s)" userId="S::gerardo.romenykunstmann@students.fhnw.ch::31d4b559-7a30-421d-9854-11a8c98df9aa" providerId="AD" clId="Web-{CF964C98-DAE6-481B-BC0B-17A6E80BB1E7}" dt="2023-12-06T12:11:40.221" v="8" actId="14100"/>
          <ac:picMkLst>
            <pc:docMk/>
            <pc:sldMk cId="459493630" sldId="264"/>
            <ac:picMk id="4" creationId="{7C97D16A-A261-8DA0-8810-EAD97CDB45A1}"/>
          </ac:picMkLst>
        </pc:picChg>
      </pc:sldChg>
    </pc:docChg>
  </pc:docChgLst>
  <pc:docChgLst>
    <pc:chgData name="Magdalena Hardegger (s)" userId="S::magdalena.hardegger@students.fhnw.ch::4fa8293c-630c-4e40-9068-7a9d122c5aaf" providerId="AD" clId="Web-{F2BFFA29-7330-4BFF-A1A4-4656A2BC04DF}"/>
    <pc:docChg chg="modSld">
      <pc:chgData name="Magdalena Hardegger (s)" userId="S::magdalena.hardegger@students.fhnw.ch::4fa8293c-630c-4e40-9068-7a9d122c5aaf" providerId="AD" clId="Web-{F2BFFA29-7330-4BFF-A1A4-4656A2BC04DF}" dt="2023-12-06T22:04:59.927" v="8" actId="14100"/>
      <pc:docMkLst>
        <pc:docMk/>
      </pc:docMkLst>
      <pc:sldChg chg="addSp delSp modSp">
        <pc:chgData name="Magdalena Hardegger (s)" userId="S::magdalena.hardegger@students.fhnw.ch::4fa8293c-630c-4e40-9068-7a9d122c5aaf" providerId="AD" clId="Web-{F2BFFA29-7330-4BFF-A1A4-4656A2BC04DF}" dt="2023-12-06T22:04:59.927" v="8" actId="14100"/>
        <pc:sldMkLst>
          <pc:docMk/>
          <pc:sldMk cId="3939707076" sldId="267"/>
        </pc:sldMkLst>
        <pc:picChg chg="del">
          <ac:chgData name="Magdalena Hardegger (s)" userId="S::magdalena.hardegger@students.fhnw.ch::4fa8293c-630c-4e40-9068-7a9d122c5aaf" providerId="AD" clId="Web-{F2BFFA29-7330-4BFF-A1A4-4656A2BC04DF}" dt="2023-12-06T22:04:24.629" v="0"/>
          <ac:picMkLst>
            <pc:docMk/>
            <pc:sldMk cId="3939707076" sldId="267"/>
            <ac:picMk id="3" creationId="{FADC3244-1BA7-A207-C046-BF798883F20F}"/>
          </ac:picMkLst>
        </pc:picChg>
        <pc:picChg chg="mod">
          <ac:chgData name="Magdalena Hardegger (s)" userId="S::magdalena.hardegger@students.fhnw.ch::4fa8293c-630c-4e40-9068-7a9d122c5aaf" providerId="AD" clId="Web-{F2BFFA29-7330-4BFF-A1A4-4656A2BC04DF}" dt="2023-12-06T22:04:39.770" v="3" actId="1076"/>
          <ac:picMkLst>
            <pc:docMk/>
            <pc:sldMk cId="3939707076" sldId="267"/>
            <ac:picMk id="4" creationId="{2D8D9E36-8554-FA38-DD1D-FEE861107BBF}"/>
          </ac:picMkLst>
        </pc:picChg>
        <pc:picChg chg="add del mod">
          <ac:chgData name="Magdalena Hardegger (s)" userId="S::magdalena.hardegger@students.fhnw.ch::4fa8293c-630c-4e40-9068-7a9d122c5aaf" providerId="AD" clId="Web-{F2BFFA29-7330-4BFF-A1A4-4656A2BC04DF}" dt="2023-12-06T22:04:59.927" v="8" actId="14100"/>
          <ac:picMkLst>
            <pc:docMk/>
            <pc:sldMk cId="3939707076" sldId="267"/>
            <ac:picMk id="5" creationId="{6F16A9B2-C8F6-39AB-4E1A-849453E855BD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mj.com/content/364/bmj.l236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12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87FB61-01B9-46F2-93F4-31A6351C5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560" y="247355"/>
            <a:ext cx="9137940" cy="2387600"/>
          </a:xfrm>
        </p:spPr>
        <p:txBody>
          <a:bodyPr/>
          <a:lstStyle/>
          <a:p>
            <a:r>
              <a:rPr lang="en-GB" b="1"/>
              <a:t>Fast medication automation</a:t>
            </a:r>
            <a:br>
              <a:rPr lang="en-GB" b="1"/>
            </a:b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D922C3-6C74-438B-81BF-F78ECBE65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3773" y="2489842"/>
            <a:ext cx="4597727" cy="2734951"/>
          </a:xfrm>
        </p:spPr>
        <p:txBody>
          <a:bodyPr>
            <a:normAutofit fontScale="25000" lnSpcReduction="20000"/>
          </a:bodyPr>
          <a:lstStyle/>
          <a:p>
            <a:r>
              <a:rPr lang="de-CH" sz="11200"/>
              <a:t>Team Rolex</a:t>
            </a:r>
          </a:p>
          <a:p>
            <a:r>
              <a:rPr lang="de-CH" sz="4300"/>
              <a:t>	</a:t>
            </a:r>
            <a:r>
              <a:rPr lang="de-CH" sz="6400"/>
              <a:t>Bojana Chen</a:t>
            </a:r>
          </a:p>
          <a:p>
            <a:r>
              <a:rPr lang="de-CH" sz="6400"/>
              <a:t>	Sebastian Fernandez</a:t>
            </a:r>
          </a:p>
          <a:p>
            <a:r>
              <a:rPr lang="de-CH" sz="6400"/>
              <a:t>	Magdalena Hardegger</a:t>
            </a:r>
          </a:p>
          <a:p>
            <a:r>
              <a:rPr lang="de-CH" sz="6400"/>
              <a:t>	Gerardo </a:t>
            </a:r>
            <a:r>
              <a:rPr lang="de-CH" sz="6400" err="1"/>
              <a:t>Romeny</a:t>
            </a:r>
            <a:endParaRPr lang="de-CH" sz="6400"/>
          </a:p>
          <a:p>
            <a:endParaRPr lang="de-CH" sz="6400"/>
          </a:p>
          <a:p>
            <a:r>
              <a:rPr lang="de-CH" sz="4800"/>
              <a:t>Team-Project </a:t>
            </a:r>
            <a:r>
              <a:rPr lang="de-CH" sz="4800" err="1"/>
              <a:t>DigitaliZation</a:t>
            </a:r>
            <a:r>
              <a:rPr lang="de-CH" sz="4800"/>
              <a:t> </a:t>
            </a:r>
            <a:r>
              <a:rPr lang="de-CH" sz="4800" err="1"/>
              <a:t>of</a:t>
            </a:r>
            <a:r>
              <a:rPr lang="de-CH" sz="4800"/>
              <a:t> Business </a:t>
            </a:r>
            <a:r>
              <a:rPr lang="de-CH" sz="4800" err="1"/>
              <a:t>Processes</a:t>
            </a:r>
            <a:r>
              <a:rPr lang="de-CH" sz="4800"/>
              <a:t>, AS 2023</a:t>
            </a:r>
          </a:p>
          <a:p>
            <a:endParaRPr lang="de-CH"/>
          </a:p>
          <a:p>
            <a:r>
              <a:rPr lang="de-CH"/>
              <a:t>	</a:t>
            </a:r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4F6C7CD-835B-46AE-8964-CEBABE0B0C55}"/>
              </a:ext>
            </a:extLst>
          </p:cNvPr>
          <p:cNvSpPr/>
          <p:nvPr/>
        </p:nvSpPr>
        <p:spPr>
          <a:xfrm>
            <a:off x="2251363" y="6491691"/>
            <a:ext cx="989491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>
                <a:solidFill>
                  <a:schemeClr val="tx2"/>
                </a:solidFill>
              </a:rPr>
              <a:t>Picture:. https://www.freepik.com/free-photo/packings-pills-capsules-medicines_1178867.htm#query=medication&amp;position=6&amp;from_view=search&amp;track=sph&amp;uuid=e8115ce7-5bd6-4dc1-b773-868d6d0d55f9"&gt;Image by topntp26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683F5E3-74F0-4F34-A547-DA4F4AF25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436" y="2381777"/>
            <a:ext cx="3757842" cy="329183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528F374-87DA-432A-8ED8-D8047E912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20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0DE59-6C59-4ACC-ACC9-357837ACC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de-CH"/>
              <a:t>Benefits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our</a:t>
            </a:r>
            <a:r>
              <a:rPr lang="de-CH"/>
              <a:t> </a:t>
            </a:r>
            <a:r>
              <a:rPr lang="de-CH" err="1"/>
              <a:t>Process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F4709B-C433-4560-8371-D87CC7F11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156" y="2072283"/>
            <a:ext cx="4036076" cy="22799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CH" sz="1600"/>
              <a:t>Error </a:t>
            </a:r>
            <a:r>
              <a:rPr lang="de-CH" sz="1600" err="1"/>
              <a:t>prevention</a:t>
            </a:r>
            <a:endParaRPr lang="de-CH" sz="1600"/>
          </a:p>
          <a:p>
            <a:r>
              <a:rPr lang="en-GB" sz="1400"/>
              <a:t>All prescribed medications at a glance </a:t>
            </a:r>
          </a:p>
          <a:p>
            <a:r>
              <a:rPr lang="en-GB" sz="1400"/>
              <a:t>Check for duplicate prescription</a:t>
            </a:r>
          </a:p>
          <a:p>
            <a:r>
              <a:rPr lang="en-GB" sz="1400"/>
              <a:t>Check for drug interactions</a:t>
            </a:r>
          </a:p>
          <a:p>
            <a:r>
              <a:rPr lang="en-GB" sz="1400"/>
              <a:t>Aborts workflow if errors found and alerts customers</a:t>
            </a:r>
          </a:p>
          <a:p>
            <a:pPr marL="0" indent="0">
              <a:buNone/>
            </a:pPr>
            <a:endParaRPr lang="de-CH" sz="1600"/>
          </a:p>
          <a:p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BA22C82-8F4B-4097-BCD6-BEC093638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576" y="4955556"/>
            <a:ext cx="3647468" cy="181783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02411C3-D8F3-42B1-BDB5-E32B3690B543}"/>
              </a:ext>
            </a:extLst>
          </p:cNvPr>
          <p:cNvSpPr txBox="1"/>
          <p:nvPr/>
        </p:nvSpPr>
        <p:spPr>
          <a:xfrm>
            <a:off x="7589769" y="2092488"/>
            <a:ext cx="3766096" cy="1480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/>
              <a:t>User </a:t>
            </a:r>
            <a:r>
              <a:rPr lang="de-CH" sz="1600" err="1"/>
              <a:t>friendly</a:t>
            </a:r>
            <a:endParaRPr lang="de-CH" sz="16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Only</a:t>
            </a:r>
            <a:r>
              <a:rPr lang="de-CH" sz="1400"/>
              <a:t> </a:t>
            </a:r>
            <a:r>
              <a:rPr lang="de-CH" sz="1400" err="1"/>
              <a:t>one</a:t>
            </a:r>
            <a:r>
              <a:rPr lang="de-CH" sz="1400"/>
              <a:t> </a:t>
            </a:r>
            <a:r>
              <a:rPr lang="de-CH" sz="1400" err="1"/>
              <a:t>document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</a:t>
            </a:r>
            <a:r>
              <a:rPr lang="de-CH" sz="1400" err="1"/>
              <a:t>doctors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Chatbot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human-like </a:t>
            </a:r>
            <a:r>
              <a:rPr lang="de-CH" sz="1400" err="1"/>
              <a:t>interactions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</a:t>
            </a:r>
            <a:r>
              <a:rPr lang="de-CH" sz="1400" err="1"/>
              <a:t>patients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Improved</a:t>
            </a:r>
            <a:r>
              <a:rPr lang="de-CH" sz="1400"/>
              <a:t> </a:t>
            </a:r>
            <a:r>
              <a:rPr lang="de-CH" sz="1400" err="1"/>
              <a:t>communication</a:t>
            </a:r>
            <a:r>
              <a:rPr lang="de-CH" sz="1400"/>
              <a:t> </a:t>
            </a:r>
            <a:r>
              <a:rPr lang="de-CH" sz="1400" err="1"/>
              <a:t>between</a:t>
            </a:r>
            <a:r>
              <a:rPr lang="de-CH" sz="1400"/>
              <a:t> </a:t>
            </a:r>
            <a:r>
              <a:rPr lang="de-CH" sz="1400" err="1"/>
              <a:t>participants</a:t>
            </a:r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D8CD8A6-2A25-49C9-BE02-AF9B8D6A3AF2}"/>
              </a:ext>
            </a:extLst>
          </p:cNvPr>
          <p:cNvSpPr txBox="1"/>
          <p:nvPr/>
        </p:nvSpPr>
        <p:spPr>
          <a:xfrm>
            <a:off x="4773150" y="2072283"/>
            <a:ext cx="1915909" cy="1389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err="1"/>
              <a:t>Paperless</a:t>
            </a:r>
            <a:endParaRPr lang="de-CH" sz="16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No</a:t>
            </a:r>
            <a:r>
              <a:rPr lang="de-CH" sz="1400"/>
              <a:t> </a:t>
            </a:r>
            <a:r>
              <a:rPr lang="de-CH" sz="1400" err="1"/>
              <a:t>paper</a:t>
            </a:r>
            <a:r>
              <a:rPr lang="de-CH" sz="1400"/>
              <a:t> </a:t>
            </a:r>
            <a:r>
              <a:rPr lang="de-CH" sz="1400" err="1"/>
              <a:t>necessary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Resource-efficient</a:t>
            </a:r>
            <a:endParaRPr lang="de-CH" sz="1400"/>
          </a:p>
          <a:p>
            <a:endParaRPr lang="en-GB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CFC3EB3-7279-4F45-8A74-AC86BCBBD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920" y="3692412"/>
            <a:ext cx="1552629" cy="3071659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91D3F56-8755-48D3-A7D5-145ECB72C3CF}"/>
              </a:ext>
            </a:extLst>
          </p:cNvPr>
          <p:cNvCxnSpPr/>
          <p:nvPr/>
        </p:nvCxnSpPr>
        <p:spPr>
          <a:xfrm>
            <a:off x="4401589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3F6EF0B6-1654-4172-9DCD-D1A0A54A0123}"/>
              </a:ext>
            </a:extLst>
          </p:cNvPr>
          <p:cNvCxnSpPr/>
          <p:nvPr/>
        </p:nvCxnSpPr>
        <p:spPr>
          <a:xfrm>
            <a:off x="7268095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id="{796789D5-EFD3-437B-80C4-5310FD42A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4" name="Grafik 3" descr="Ein Bild, das Text, Screenshot, Süßigkeiten enthält.&#10;&#10;Beschreibung automatisch generiert.">
            <a:extLst>
              <a:ext uri="{FF2B5EF4-FFF2-40B4-BE49-F238E27FC236}">
                <a16:creationId xmlns:a16="http://schemas.microsoft.com/office/drawing/2014/main" id="{0CB23797-C524-2583-3D99-2F20316413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286" y="4260850"/>
            <a:ext cx="1443260" cy="250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89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6702FAD-E6A2-4C72-A19F-E87904916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1268" y="1887361"/>
            <a:ext cx="5161645" cy="3441097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FAB64C3-0844-42BB-9DFD-D3440ECCAF88}"/>
              </a:ext>
            </a:extLst>
          </p:cNvPr>
          <p:cNvSpPr/>
          <p:nvPr/>
        </p:nvSpPr>
        <p:spPr>
          <a:xfrm>
            <a:off x="1141412" y="6539129"/>
            <a:ext cx="996973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>
                <a:solidFill>
                  <a:schemeClr val="tx2"/>
                </a:solidFill>
              </a:rPr>
              <a:t>Picture: https://www.freepik.com/free-vector/question-3d-effect-background_6209956.htm#query=questions&amp;position=17&amp;from_view=search&amp;track=sph&amp;uuid=ba74b47d-7045-44f2-b1d1-a17e8c526566"&gt;Image by </a:t>
            </a:r>
            <a:r>
              <a:rPr lang="en-GB" sz="800" err="1">
                <a:solidFill>
                  <a:schemeClr val="tx2"/>
                </a:solidFill>
              </a:rPr>
              <a:t>pikisuperstar</a:t>
            </a:r>
            <a:endParaRPr lang="en-GB" sz="800">
              <a:solidFill>
                <a:schemeClr val="tx2"/>
              </a:solidFill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9154E1D6-02F8-42FF-A0CF-D043841A3F1D}"/>
              </a:ext>
            </a:extLst>
          </p:cNvPr>
          <p:cNvSpPr txBox="1">
            <a:spLocks/>
          </p:cNvSpPr>
          <p:nvPr/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/>
              <a:t>Fast medication automation </a:t>
            </a:r>
          </a:p>
          <a:p>
            <a:r>
              <a:rPr lang="de-CH"/>
              <a:t>Secure and fast </a:t>
            </a:r>
            <a:r>
              <a:rPr lang="de-CH" err="1"/>
              <a:t>prescriptions</a:t>
            </a:r>
            <a:r>
              <a:rPr lang="de-CH"/>
              <a:t>!</a:t>
            </a:r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17165DC-3BB8-4978-B019-51E2DFE27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676B29B-46DD-4113-9740-3C6422CD8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438" y="1887361"/>
            <a:ext cx="3434592" cy="344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21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9A66-2291-2BD3-70CE-76DC03D36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Conclusion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575D-6654-9D6A-4340-34D4ACAFC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7766"/>
            <a:ext cx="10445342" cy="4696097"/>
          </a:xfrm>
        </p:spPr>
        <p:txBody>
          <a:bodyPr>
            <a:normAutofit/>
          </a:bodyPr>
          <a:lstStyle/>
          <a:p>
            <a:r>
              <a:rPr lang="en-GB"/>
              <a:t>Our solution addresses:</a:t>
            </a:r>
          </a:p>
          <a:p>
            <a:pPr lvl="1"/>
            <a:r>
              <a:rPr lang="en-GB"/>
              <a:t>critical problem in the Swiss healthcare system by WRONGLY prescribed medications.</a:t>
            </a:r>
          </a:p>
          <a:p>
            <a:pPr lvl="1"/>
            <a:r>
              <a:rPr lang="en-GB"/>
              <a:t>patient safety and simplified administrative tasks</a:t>
            </a:r>
          </a:p>
          <a:p>
            <a:pPr lvl="1"/>
            <a:r>
              <a:rPr lang="en-GB"/>
              <a:t>complex processes by Revolutionizing Swiss healthcare system</a:t>
            </a:r>
          </a:p>
          <a:p>
            <a:pPr lvl="1"/>
            <a:endParaRPr lang="en-GB"/>
          </a:p>
          <a:p>
            <a:r>
              <a:rPr lang="en-GB"/>
              <a:t>Our solution enhances:</a:t>
            </a:r>
          </a:p>
          <a:p>
            <a:pPr lvl="1"/>
            <a:r>
              <a:rPr lang="en-GB"/>
              <a:t>communication within multiple parties (Patient, Doctor, Pharmacy XY)</a:t>
            </a:r>
          </a:p>
          <a:p>
            <a:pPr lvl="1"/>
            <a:r>
              <a:rPr lang="en-GB"/>
              <a:t>time limited fallback if prescribed medications are not picked up</a:t>
            </a:r>
          </a:p>
          <a:p>
            <a:pPr lvl="1"/>
            <a:r>
              <a:rPr lang="en-GB"/>
              <a:t>medication interaction detection</a:t>
            </a:r>
          </a:p>
          <a:p>
            <a:pPr lvl="1"/>
            <a:r>
              <a:rPr lang="en-GB"/>
              <a:t>on reducing administrative workload for stakeholders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9955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F9989-FE6F-4016-B551-BF381F3C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Disclaimer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B247CF-967E-466C-ACF3-900A15CE7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Data </a:t>
            </a:r>
            <a:r>
              <a:rPr lang="de-CH" err="1"/>
              <a:t>privacy</a:t>
            </a:r>
            <a:r>
              <a:rPr lang="de-CH"/>
              <a:t> </a:t>
            </a:r>
            <a:r>
              <a:rPr lang="de-CH" err="1"/>
              <a:t>laws</a:t>
            </a:r>
            <a:r>
              <a:rPr lang="de-CH"/>
              <a:t> </a:t>
            </a:r>
            <a:r>
              <a:rPr lang="de-CH" err="1"/>
              <a:t>are</a:t>
            </a:r>
            <a:r>
              <a:rPr lang="de-CH"/>
              <a:t> </a:t>
            </a:r>
            <a:r>
              <a:rPr lang="de-CH" err="1"/>
              <a:t>currently</a:t>
            </a:r>
            <a:r>
              <a:rPr lang="de-CH"/>
              <a:t> not </a:t>
            </a:r>
            <a:r>
              <a:rPr lang="de-CH" err="1"/>
              <a:t>met</a:t>
            </a:r>
            <a:r>
              <a:rPr lang="de-CH"/>
              <a:t>,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team</a:t>
            </a:r>
            <a:r>
              <a:rPr lang="de-CH"/>
              <a:t> </a:t>
            </a:r>
            <a:r>
              <a:rPr lang="de-CH" err="1"/>
              <a:t>is</a:t>
            </a:r>
            <a:r>
              <a:rPr lang="de-CH"/>
              <a:t> </a:t>
            </a:r>
            <a:r>
              <a:rPr lang="de-CH" err="1"/>
              <a:t>aware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this</a:t>
            </a:r>
            <a:r>
              <a:rPr lang="de-CH"/>
              <a:t>. Meeting </a:t>
            </a:r>
            <a:r>
              <a:rPr lang="de-CH" err="1"/>
              <a:t>data</a:t>
            </a:r>
            <a:r>
              <a:rPr lang="de-CH"/>
              <a:t> </a:t>
            </a:r>
            <a:r>
              <a:rPr lang="de-CH" err="1"/>
              <a:t>privacy</a:t>
            </a:r>
            <a:r>
              <a:rPr lang="de-CH"/>
              <a:t> was not in </a:t>
            </a:r>
            <a:r>
              <a:rPr lang="de-CH" err="1"/>
              <a:t>scope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this</a:t>
            </a:r>
            <a:r>
              <a:rPr lang="de-CH"/>
              <a:t> </a:t>
            </a:r>
            <a:r>
              <a:rPr lang="de-CH" err="1"/>
              <a:t>development</a:t>
            </a:r>
            <a:r>
              <a:rPr lang="de-CH"/>
              <a:t> </a:t>
            </a:r>
            <a:r>
              <a:rPr lang="de-CH" err="1"/>
              <a:t>project</a:t>
            </a:r>
            <a:endParaRPr lang="de-CH"/>
          </a:p>
          <a:p>
            <a:r>
              <a:rPr lang="de-CH" err="1"/>
              <a:t>Only</a:t>
            </a:r>
            <a:r>
              <a:rPr lang="de-CH"/>
              <a:t> </a:t>
            </a:r>
            <a:r>
              <a:rPr lang="de-CH" err="1"/>
              <a:t>patients</a:t>
            </a:r>
            <a:r>
              <a:rPr lang="de-CH"/>
              <a:t> registered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EHR-system will </a:t>
            </a:r>
            <a:r>
              <a:rPr lang="de-CH" err="1"/>
              <a:t>be</a:t>
            </a:r>
            <a:r>
              <a:rPr lang="de-CH"/>
              <a:t> </a:t>
            </a:r>
            <a:r>
              <a:rPr lang="de-CH" err="1"/>
              <a:t>able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enjoy</a:t>
            </a:r>
            <a:r>
              <a:rPr lang="de-CH"/>
              <a:t> </a:t>
            </a:r>
            <a:r>
              <a:rPr lang="de-CH" err="1"/>
              <a:t>full</a:t>
            </a:r>
            <a:r>
              <a:rPr lang="de-CH"/>
              <a:t> </a:t>
            </a:r>
            <a:r>
              <a:rPr lang="de-CH" err="1"/>
              <a:t>service</a:t>
            </a:r>
            <a:endParaRPr lang="de-CH"/>
          </a:p>
          <a:p>
            <a:r>
              <a:rPr lang="de-CH" err="1"/>
              <a:t>Only</a:t>
            </a:r>
            <a:r>
              <a:rPr lang="de-CH"/>
              <a:t> </a:t>
            </a:r>
            <a:r>
              <a:rPr lang="de-CH" err="1"/>
              <a:t>active</a:t>
            </a:r>
            <a:r>
              <a:rPr lang="de-CH"/>
              <a:t> </a:t>
            </a:r>
            <a:r>
              <a:rPr lang="de-CH" err="1"/>
              <a:t>pharmaceutical</a:t>
            </a:r>
            <a:r>
              <a:rPr lang="de-CH"/>
              <a:t> </a:t>
            </a:r>
            <a:r>
              <a:rPr lang="de-CH" err="1"/>
              <a:t>ingredient</a:t>
            </a:r>
            <a:r>
              <a:rPr lang="de-CH"/>
              <a:t> </a:t>
            </a:r>
            <a:r>
              <a:rPr lang="de-CH" err="1"/>
              <a:t>should</a:t>
            </a:r>
            <a:r>
              <a:rPr lang="de-CH"/>
              <a:t> </a:t>
            </a:r>
            <a:r>
              <a:rPr lang="de-CH" err="1"/>
              <a:t>be</a:t>
            </a:r>
            <a:r>
              <a:rPr lang="de-CH"/>
              <a:t> </a:t>
            </a:r>
            <a:r>
              <a:rPr lang="de-CH" err="1"/>
              <a:t>prescribed</a:t>
            </a:r>
            <a:endParaRPr lang="de-CH"/>
          </a:p>
          <a:p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FDA4AFB-5E25-4BC3-8F1A-27CFBB56E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C8685-7457-4C5B-9C3C-660A4FBD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Problem: </a:t>
            </a:r>
            <a:r>
              <a:rPr lang="de-CH" err="1"/>
              <a:t>Prescription</a:t>
            </a:r>
            <a:r>
              <a:rPr lang="de-CH"/>
              <a:t> </a:t>
            </a:r>
            <a:r>
              <a:rPr lang="de-CH" err="1"/>
              <a:t>handling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803EE-2723-4E73-B0E9-371814C0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7"/>
            <a:ext cx="6324042" cy="3788558"/>
          </a:xfrm>
        </p:spPr>
        <p:txBody>
          <a:bodyPr>
            <a:normAutofit/>
          </a:bodyPr>
          <a:lstStyle/>
          <a:p>
            <a:r>
              <a:rPr lang="de-CH" err="1"/>
              <a:t>Medication</a:t>
            </a:r>
            <a:r>
              <a:rPr lang="de-CH"/>
              <a:t> </a:t>
            </a:r>
            <a:r>
              <a:rPr lang="de-CH" err="1"/>
              <a:t>errors</a:t>
            </a:r>
            <a:r>
              <a:rPr lang="de-CH"/>
              <a:t> </a:t>
            </a:r>
            <a:r>
              <a:rPr lang="de-CH" err="1"/>
              <a:t>are</a:t>
            </a:r>
            <a:r>
              <a:rPr lang="de-CH"/>
              <a:t> </a:t>
            </a:r>
            <a:r>
              <a:rPr lang="de-CH" err="1"/>
              <a:t>numerous</a:t>
            </a:r>
            <a:endParaRPr lang="de-CH"/>
          </a:p>
          <a:p>
            <a:r>
              <a:rPr lang="de-CH"/>
              <a:t>Adverse </a:t>
            </a:r>
            <a:r>
              <a:rPr lang="de-CH" err="1"/>
              <a:t>events</a:t>
            </a:r>
            <a:r>
              <a:rPr lang="de-CH"/>
              <a:t> </a:t>
            </a:r>
            <a:r>
              <a:rPr lang="de-CH" err="1"/>
              <a:t>owing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medication</a:t>
            </a:r>
            <a:r>
              <a:rPr lang="de-CH"/>
              <a:t>: </a:t>
            </a:r>
            <a:r>
              <a:rPr lang="de-CH" err="1"/>
              <a:t>about</a:t>
            </a:r>
            <a:br>
              <a:rPr lang="de-CH"/>
            </a:br>
            <a:r>
              <a:rPr lang="de-CH"/>
              <a:t>20 000 </a:t>
            </a:r>
            <a:r>
              <a:rPr lang="de-CH" err="1"/>
              <a:t>hospitalizations</a:t>
            </a:r>
            <a:r>
              <a:rPr lang="de-CH"/>
              <a:t>/</a:t>
            </a:r>
            <a:r>
              <a:rPr lang="de-CH" err="1"/>
              <a:t>year</a:t>
            </a:r>
            <a:r>
              <a:rPr lang="de-CH"/>
              <a:t> in </a:t>
            </a:r>
            <a:r>
              <a:rPr lang="de-CH" err="1"/>
              <a:t>Switzerland</a:t>
            </a:r>
            <a:endParaRPr lang="de-CH"/>
          </a:p>
          <a:p>
            <a:r>
              <a:rPr lang="de-CH" err="1"/>
              <a:t>Increasing</a:t>
            </a:r>
            <a:r>
              <a:rPr lang="de-CH"/>
              <a:t>:	- </a:t>
            </a:r>
            <a:r>
              <a:rPr lang="de-CH" err="1"/>
              <a:t>number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medications</a:t>
            </a:r>
            <a:endParaRPr lang="de-CH"/>
          </a:p>
          <a:p>
            <a:pPr marL="0" indent="0">
              <a:buNone/>
            </a:pPr>
            <a:r>
              <a:rPr lang="de-CH"/>
              <a:t>		- </a:t>
            </a:r>
            <a:r>
              <a:rPr lang="de-CH" err="1"/>
              <a:t>drug</a:t>
            </a:r>
            <a:r>
              <a:rPr lang="de-CH"/>
              <a:t> </a:t>
            </a:r>
            <a:r>
              <a:rPr lang="de-CH" err="1"/>
              <a:t>interactions</a:t>
            </a:r>
            <a:endParaRPr lang="de-CH"/>
          </a:p>
          <a:p>
            <a:pPr marL="0" indent="0">
              <a:buNone/>
            </a:pPr>
            <a:r>
              <a:rPr lang="de-CH"/>
              <a:t>		- </a:t>
            </a:r>
            <a:r>
              <a:rPr lang="de-CH" err="1"/>
              <a:t>healthcare</a:t>
            </a:r>
            <a:r>
              <a:rPr lang="de-CH"/>
              <a:t> </a:t>
            </a:r>
            <a:r>
              <a:rPr lang="de-CH" err="1"/>
              <a:t>costs</a:t>
            </a:r>
            <a:endParaRPr lang="de-CH"/>
          </a:p>
          <a:p>
            <a:pPr marL="0" indent="0">
              <a:buNone/>
            </a:pPr>
            <a:endParaRPr lang="de-CH"/>
          </a:p>
          <a:p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15F36B-AC61-4208-9867-15404E43C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18231" y="1820024"/>
            <a:ext cx="4537372" cy="294088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4A0BBB2-8678-4E88-B538-90EB918C9C07}"/>
              </a:ext>
            </a:extLst>
          </p:cNvPr>
          <p:cNvSpPr txBox="1"/>
          <p:nvPr/>
        </p:nvSpPr>
        <p:spPr>
          <a:xfrm>
            <a:off x="8441228" y="6477539"/>
            <a:ext cx="5143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solidFill>
                  <a:schemeClr val="tx2"/>
                </a:solidFill>
              </a:rPr>
              <a:t>Picture: von </a:t>
            </a:r>
            <a:r>
              <a:rPr lang="en-GB" sz="900" err="1">
                <a:solidFill>
                  <a:schemeClr val="tx2"/>
                </a:solidFill>
              </a:rPr>
              <a:t>Unbekannter</a:t>
            </a:r>
            <a:r>
              <a:rPr lang="en-GB" sz="900">
                <a:solidFill>
                  <a:schemeClr val="tx2"/>
                </a:solidFill>
              </a:rPr>
              <a:t> Autor </a:t>
            </a:r>
            <a:r>
              <a:rPr lang="en-GB" sz="900" err="1">
                <a:solidFill>
                  <a:schemeClr val="tx2"/>
                </a:solidFill>
              </a:rPr>
              <a:t>ist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 err="1">
                <a:solidFill>
                  <a:schemeClr val="tx2"/>
                </a:solidFill>
              </a:rPr>
              <a:t>lizenziert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 err="1">
                <a:solidFill>
                  <a:schemeClr val="tx2"/>
                </a:solidFill>
              </a:rPr>
              <a:t>gemäß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>
                <a:solidFill>
                  <a:schemeClr val="tx2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GB" sz="900">
              <a:solidFill>
                <a:schemeClr val="tx2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AF5031D-E3CC-4C27-A62D-F771E851D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2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37B7A-A1EA-401F-921B-3DCE7118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Example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current</a:t>
            </a:r>
            <a:r>
              <a:rPr lang="de-CH"/>
              <a:t> </a:t>
            </a:r>
            <a:r>
              <a:rPr lang="de-CH" err="1"/>
              <a:t>Process</a:t>
            </a:r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9CE1058-B6A1-46BE-89F9-412B3CC02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5" name="Inhaltsplatzhalter 4" descr="Ein Bild, das Text, Diagramm, technische Zeichnung, Plan enthält.&#10;&#10;Beschreibung automatisch generiert.">
            <a:extLst>
              <a:ext uri="{FF2B5EF4-FFF2-40B4-BE49-F238E27FC236}">
                <a16:creationId xmlns:a16="http://schemas.microsoft.com/office/drawing/2014/main" id="{A0F0B612-A48A-2CBE-E36E-3C976E520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6653" y="2055352"/>
            <a:ext cx="7312623" cy="4094223"/>
          </a:xfrm>
        </p:spPr>
      </p:pic>
      <p:sp>
        <p:nvSpPr>
          <p:cNvPr id="9" name="Pfeil: nach oben 8">
            <a:extLst>
              <a:ext uri="{FF2B5EF4-FFF2-40B4-BE49-F238E27FC236}">
                <a16:creationId xmlns:a16="http://schemas.microsoft.com/office/drawing/2014/main" id="{8FABD5D7-3DD3-361F-632F-F62B34DA28DA}"/>
              </a:ext>
            </a:extLst>
          </p:cNvPr>
          <p:cNvSpPr/>
          <p:nvPr/>
        </p:nvSpPr>
        <p:spPr>
          <a:xfrm rot="5400000">
            <a:off x="1097388" y="4047134"/>
            <a:ext cx="486696" cy="408038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77CF8CD-98D6-9A98-33CF-2EFEA4C013D9}"/>
              </a:ext>
            </a:extLst>
          </p:cNvPr>
          <p:cNvSpPr txBox="1"/>
          <p:nvPr/>
        </p:nvSpPr>
        <p:spPr>
          <a:xfrm>
            <a:off x="8560594" y="2054489"/>
            <a:ext cx="3399366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/>
              <a:t>Possible </a:t>
            </a:r>
            <a:r>
              <a:rPr lang="de-DE" b="1" err="1"/>
              <a:t>issues</a:t>
            </a:r>
            <a:r>
              <a:rPr lang="de-DE" b="1" dirty="0"/>
              <a:t>: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obligatory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check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 check </a:t>
            </a:r>
            <a:r>
              <a:rPr lang="de-DE" dirty="0" err="1"/>
              <a:t>for</a:t>
            </a:r>
            <a:r>
              <a:rPr lang="de-DE" dirty="0"/>
              <a:t> double </a:t>
            </a:r>
            <a:r>
              <a:rPr lang="de-DE" dirty="0" err="1"/>
              <a:t>medication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err="1"/>
              <a:t>No</a:t>
            </a:r>
            <a:r>
              <a:rPr lang="de-DE" dirty="0"/>
              <a:t> check </a:t>
            </a:r>
            <a:r>
              <a:rPr lang="de-DE" err="1"/>
              <a:t>if</a:t>
            </a:r>
            <a:r>
              <a:rPr lang="de-DE" dirty="0"/>
              <a:t> </a:t>
            </a:r>
            <a:r>
              <a:rPr lang="de-DE" err="1"/>
              <a:t>patient</a:t>
            </a:r>
            <a:r>
              <a:rPr lang="de-DE" dirty="0"/>
              <a:t> </a:t>
            </a:r>
            <a:r>
              <a:rPr lang="de-DE" err="1"/>
              <a:t>collects</a:t>
            </a:r>
            <a:r>
              <a:rPr lang="de-DE" dirty="0"/>
              <a:t> </a:t>
            </a:r>
            <a:r>
              <a:rPr lang="de-DE" err="1"/>
              <a:t>the</a:t>
            </a:r>
            <a:r>
              <a:rPr lang="de-DE" dirty="0"/>
              <a:t> </a:t>
            </a:r>
            <a:r>
              <a:rPr lang="de-DE" err="1"/>
              <a:t>medication</a:t>
            </a:r>
            <a:endParaRPr lang="de-DE" dirty="0" err="1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Handwriting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practitioner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 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practitioner</a:t>
            </a:r>
            <a:r>
              <a:rPr lang="de-DE" dirty="0"/>
              <a:t> and </a:t>
            </a:r>
            <a:r>
              <a:rPr lang="de-DE" dirty="0" err="1"/>
              <a:t>pharmacy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Additional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update EHR</a:t>
            </a:r>
          </a:p>
        </p:txBody>
      </p:sp>
    </p:spTree>
    <p:extLst>
      <p:ext uri="{BB962C8B-B14F-4D97-AF65-F5344CB8AC3E}">
        <p14:creationId xmlns:p14="http://schemas.microsoft.com/office/powerpoint/2010/main" val="11628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408AC-EBB9-4BE3-B1EB-59E432C21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57436"/>
          </a:xfrm>
        </p:spPr>
        <p:txBody>
          <a:bodyPr/>
          <a:lstStyle/>
          <a:p>
            <a:r>
              <a:rPr lang="de-CH" err="1"/>
              <a:t>Our</a:t>
            </a:r>
            <a:r>
              <a:rPr lang="de-CH"/>
              <a:t> </a:t>
            </a:r>
            <a:r>
              <a:rPr lang="de-CH" err="1"/>
              <a:t>proposed</a:t>
            </a:r>
            <a:r>
              <a:rPr lang="de-CH"/>
              <a:t> Solution</a:t>
            </a:r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E70B878-4ED9-4CD9-B007-46526BDE3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7" name="Inhaltsplatzhalter 6" descr="Ein Bild, das Text, Diagramm, Plan, parallel enthält.&#10;&#10;Beschreibung automatisch generiert.">
            <a:extLst>
              <a:ext uri="{FF2B5EF4-FFF2-40B4-BE49-F238E27FC236}">
                <a16:creationId xmlns:a16="http://schemas.microsoft.com/office/drawing/2014/main" id="{A589C54B-0D05-6125-421B-B6C71EB52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0292" y="2534351"/>
            <a:ext cx="9863665" cy="406229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360B5D-9679-8D84-29F0-881D59384A1E}"/>
              </a:ext>
            </a:extLst>
          </p:cNvPr>
          <p:cNvSpPr txBox="1"/>
          <p:nvPr/>
        </p:nvSpPr>
        <p:spPr>
          <a:xfrm>
            <a:off x="260857" y="1375954"/>
            <a:ext cx="1799690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Prescription exists?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8A873-FAFE-34A1-E1B7-36AAF3D2AE8C}"/>
              </a:ext>
            </a:extLst>
          </p:cNvPr>
          <p:cNvSpPr txBox="1"/>
          <p:nvPr/>
        </p:nvSpPr>
        <p:spPr>
          <a:xfrm>
            <a:off x="2086158" y="1379505"/>
            <a:ext cx="1585645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Patient exists?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40831-EDA5-2DA9-4A26-68F541C5FCB7}"/>
              </a:ext>
            </a:extLst>
          </p:cNvPr>
          <p:cNvSpPr txBox="1"/>
          <p:nvPr/>
        </p:nvSpPr>
        <p:spPr>
          <a:xfrm>
            <a:off x="3699454" y="1375791"/>
            <a:ext cx="2062403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Duplicate prescription?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648724-8D8C-ABC1-C16C-1323EB66A248}"/>
              </a:ext>
            </a:extLst>
          </p:cNvPr>
          <p:cNvSpPr txBox="1"/>
          <p:nvPr/>
        </p:nvSpPr>
        <p:spPr>
          <a:xfrm>
            <a:off x="5780962" y="1373293"/>
            <a:ext cx="1782566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Interaction exists?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ABE60D-8DA9-5E3C-FC4F-754152E253F5}"/>
              </a:ext>
            </a:extLst>
          </p:cNvPr>
          <p:cNvSpPr txBox="1"/>
          <p:nvPr/>
        </p:nvSpPr>
        <p:spPr>
          <a:xfrm>
            <a:off x="7582633" y="1377468"/>
            <a:ext cx="2195550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Fetch Pharmacy email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C0D2C3-3F0E-99BD-9E56-02AAFE472F5B}"/>
              </a:ext>
            </a:extLst>
          </p:cNvPr>
          <p:cNvSpPr txBox="1"/>
          <p:nvPr/>
        </p:nvSpPr>
        <p:spPr>
          <a:xfrm>
            <a:off x="9797288" y="1375954"/>
            <a:ext cx="2160511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Update EHR-Database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F1304E-15F3-E743-95F4-C772765CD1DB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160702" y="1714508"/>
            <a:ext cx="2150590" cy="2848783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CF4F67-9A2A-C549-63E6-A6441E22D629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78981" y="1718059"/>
            <a:ext cx="1463513" cy="2845232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ED46893-2B6F-C404-D681-AD5A6B8D3AB3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730656" y="1714345"/>
            <a:ext cx="776186" cy="2840237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E72260-1853-9414-40F1-74BDB4337E3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6672245" y="1711847"/>
            <a:ext cx="157562" cy="2842735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610AFF-2A85-91D7-574F-AE6D674EBA9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8680408" y="1716022"/>
            <a:ext cx="398721" cy="2847269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C3BC1C5-0957-E285-187B-E791C36C2A16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9864580" y="1714508"/>
            <a:ext cx="1012964" cy="2848783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4976F76F-30FE-D2F1-AED7-49E2AFDD6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730" y="1801216"/>
            <a:ext cx="753885" cy="75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3FD657F4-9DCB-C119-FF8F-FFC310390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630" y="1787702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xNav">
            <a:extLst>
              <a:ext uri="{FF2B5EF4-FFF2-40B4-BE49-F238E27FC236}">
                <a16:creationId xmlns:a16="http://schemas.microsoft.com/office/drawing/2014/main" id="{A5500513-282F-EA49-2F86-E8A76CC9A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486" y="1864824"/>
            <a:ext cx="931690" cy="38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052A01D2-8BB8-3380-37B0-238B8A522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4730" y="1756916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| Automation Software | Connect Apps &amp; Design Workflows">
            <a:extLst>
              <a:ext uri="{FF2B5EF4-FFF2-40B4-BE49-F238E27FC236}">
                <a16:creationId xmlns:a16="http://schemas.microsoft.com/office/drawing/2014/main" id="{2BD108F1-F003-7166-B970-68C1D6A9E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3" y="4049857"/>
            <a:ext cx="1319241" cy="272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oiceflow - Das No-Code Tool für Voice Apps - International Voice  Technology Institute">
            <a:extLst>
              <a:ext uri="{FF2B5EF4-FFF2-40B4-BE49-F238E27FC236}">
                <a16:creationId xmlns:a16="http://schemas.microsoft.com/office/drawing/2014/main" id="{CDCE8B25-E45E-24CD-5379-C46931BB9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59" y="4358282"/>
            <a:ext cx="1062964" cy="79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517E974-8F92-3617-265B-E5FD86FC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01" y="6182787"/>
            <a:ext cx="592333" cy="64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Free Vectors | SMTP mail sending server">
            <a:extLst>
              <a:ext uri="{FF2B5EF4-FFF2-40B4-BE49-F238E27FC236}">
                <a16:creationId xmlns:a16="http://schemas.microsoft.com/office/drawing/2014/main" id="{9848A292-703A-D056-C171-240FE5AE4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45" y="5189603"/>
            <a:ext cx="833366" cy="83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B6DF9CF5-EE6B-FDEB-3590-E42AB0157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46" y="1801216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RxNav">
            <a:extLst>
              <a:ext uri="{FF2B5EF4-FFF2-40B4-BE49-F238E27FC236}">
                <a16:creationId xmlns:a16="http://schemas.microsoft.com/office/drawing/2014/main" id="{BDD72FFC-E6F0-E707-00E4-2F4A97A56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926" y="2073130"/>
            <a:ext cx="786661" cy="39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oogle Form Logo">
            <a:extLst>
              <a:ext uri="{FF2B5EF4-FFF2-40B4-BE49-F238E27FC236}">
                <a16:creationId xmlns:a16="http://schemas.microsoft.com/office/drawing/2014/main" id="{BE6CCA2A-3A9C-9B66-C61C-9F78BCD0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73" y="3134463"/>
            <a:ext cx="900538" cy="84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Process Automation Forum Live: Digitale Transformation">
            <a:extLst>
              <a:ext uri="{FF2B5EF4-FFF2-40B4-BE49-F238E27FC236}">
                <a16:creationId xmlns:a16="http://schemas.microsoft.com/office/drawing/2014/main" id="{733BB1FC-4225-5E5D-2ADF-1AA91FAC1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5" y="2402403"/>
            <a:ext cx="1319241" cy="69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RxNav">
            <a:extLst>
              <a:ext uri="{FF2B5EF4-FFF2-40B4-BE49-F238E27FC236}">
                <a16:creationId xmlns:a16="http://schemas.microsoft.com/office/drawing/2014/main" id="{364D2981-4EBA-7EDF-AA1B-B2B92ADFD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64" y="1949160"/>
            <a:ext cx="931690" cy="38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36AE1F5-1638-9B7C-A8A7-E1792538EA9E}"/>
              </a:ext>
            </a:extLst>
          </p:cNvPr>
          <p:cNvSpPr/>
          <p:nvPr/>
        </p:nvSpPr>
        <p:spPr>
          <a:xfrm>
            <a:off x="7598195" y="4514033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03ADF242-1505-54B8-233D-0541623D0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5423" y="1324389"/>
            <a:ext cx="7766874" cy="5319864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CE93DABE-73B8-FF4A-B503-F90F126C39E9}"/>
              </a:ext>
            </a:extLst>
          </p:cNvPr>
          <p:cNvSpPr/>
          <p:nvPr/>
        </p:nvSpPr>
        <p:spPr>
          <a:xfrm>
            <a:off x="8372398" y="4514393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E8819A-F759-A2BA-EE83-C863139A0BD7}"/>
              </a:ext>
            </a:extLst>
          </p:cNvPr>
          <p:cNvSpPr txBox="1"/>
          <p:nvPr/>
        </p:nvSpPr>
        <p:spPr>
          <a:xfrm>
            <a:off x="6916204" y="3536189"/>
            <a:ext cx="2376813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solidFill>
                  <a:srgbClr val="000000"/>
                </a:solidFill>
              </a:rPr>
              <a:t>Patient selects Pharmacy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F0A9455-FF4F-6D66-56B6-13F04C7FE721}"/>
              </a:ext>
            </a:extLst>
          </p:cNvPr>
          <p:cNvSpPr/>
          <p:nvPr/>
        </p:nvSpPr>
        <p:spPr>
          <a:xfrm>
            <a:off x="10279062" y="3705466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8E91272-E6C3-8281-2E5A-6D0B167A6E9F}"/>
              </a:ext>
            </a:extLst>
          </p:cNvPr>
          <p:cNvSpPr/>
          <p:nvPr/>
        </p:nvSpPr>
        <p:spPr>
          <a:xfrm>
            <a:off x="10271548" y="5440916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5602130-BE49-69DB-B2D1-8F85128435B9}"/>
              </a:ext>
            </a:extLst>
          </p:cNvPr>
          <p:cNvSpPr/>
          <p:nvPr/>
        </p:nvSpPr>
        <p:spPr>
          <a:xfrm>
            <a:off x="10713183" y="4537399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56261CE-6F17-B650-6C42-8F78998C04DD}"/>
              </a:ext>
            </a:extLst>
          </p:cNvPr>
          <p:cNvSpPr/>
          <p:nvPr/>
        </p:nvSpPr>
        <p:spPr>
          <a:xfrm>
            <a:off x="3076090" y="5464247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454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  <p:bldP spid="12" grpId="0" animBg="1"/>
      <p:bldP spid="9" grpId="0" animBg="1"/>
      <p:bldP spid="14" grpId="0" animBg="1"/>
      <p:bldP spid="5" grpId="0" animBg="1"/>
      <p:bldP spid="22" grpId="0" animBg="1"/>
      <p:bldP spid="23" grpId="0" animBg="1"/>
      <p:bldP spid="26" grpId="0" animBg="1"/>
      <p:bldP spid="27" grpId="0" animBg="1"/>
      <p:bldP spid="29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6B1AAD-B011-4610-A777-784FA5629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78" y="242000"/>
            <a:ext cx="9905998" cy="519347"/>
          </a:xfrm>
        </p:spPr>
        <p:txBody>
          <a:bodyPr>
            <a:normAutofit fontScale="90000"/>
          </a:bodyPr>
          <a:lstStyle/>
          <a:p>
            <a:r>
              <a:rPr lang="de-CH"/>
              <a:t>Demo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97D16A-A261-8DA0-8810-EAD97CDB4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150" y="188259"/>
            <a:ext cx="4110705" cy="63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9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465EA-6726-5DAD-F6DF-9BBEF482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130" y="1509185"/>
            <a:ext cx="3505200" cy="50841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654590-9E69-3D28-8D60-5B243C7C64FA}"/>
              </a:ext>
            </a:extLst>
          </p:cNvPr>
          <p:cNvSpPr txBox="1"/>
          <p:nvPr/>
        </p:nvSpPr>
        <p:spPr>
          <a:xfrm>
            <a:off x="3096844" y="1045308"/>
            <a:ext cx="281353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Process Cancelation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6916613" y="1055076"/>
            <a:ext cx="31749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   Patient Notification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4A3B30-D0FE-92BB-F442-3EC538536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873" y="1506071"/>
            <a:ext cx="3300463" cy="508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761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4474305" y="674076"/>
            <a:ext cx="38197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Not Collected Notification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D9E36-8554-FA38-DD1D-FEE861107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234" y="1139575"/>
            <a:ext cx="3974122" cy="5476008"/>
          </a:xfrm>
          <a:prstGeom prst="rect">
            <a:avLst/>
          </a:prstGeom>
        </p:spPr>
      </p:pic>
      <p:pic>
        <p:nvPicPr>
          <p:cNvPr id="5" name="Grafik 4" descr="Ein Bild, das Text, Elektronik, Computer, Screenshot enthält.&#10;&#10;Beschreibung automatisch generiert.">
            <a:extLst>
              <a:ext uri="{FF2B5EF4-FFF2-40B4-BE49-F238E27FC236}">
                <a16:creationId xmlns:a16="http://schemas.microsoft.com/office/drawing/2014/main" id="{6F16A9B2-C8F6-39AB-4E1A-849453E85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884" y="1138767"/>
            <a:ext cx="2734732" cy="547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07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654590-9E69-3D28-8D60-5B243C7C64FA}"/>
              </a:ext>
            </a:extLst>
          </p:cNvPr>
          <p:cNvSpPr txBox="1"/>
          <p:nvPr/>
        </p:nvSpPr>
        <p:spPr>
          <a:xfrm>
            <a:off x="2373921" y="918308"/>
            <a:ext cx="38393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Pharmacy Notification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7532074" y="918307"/>
            <a:ext cx="31749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Doctor Notification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AA20B-27E0-71AB-FE4E-E2DA81376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116" y="1541929"/>
            <a:ext cx="3402145" cy="51188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A8D0E9-4566-D128-D77F-BB0E1C7D0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095" y="1541967"/>
            <a:ext cx="3487270" cy="511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74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654590-9E69-3D28-8D60-5B243C7C64FA}"/>
              </a:ext>
            </a:extLst>
          </p:cNvPr>
          <p:cNvSpPr txBox="1"/>
          <p:nvPr/>
        </p:nvSpPr>
        <p:spPr>
          <a:xfrm>
            <a:off x="4532921" y="840154"/>
            <a:ext cx="38393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Patient Notification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3BCFB-EF8F-A2A8-0445-734EC9BBC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093" y="1386665"/>
            <a:ext cx="3514969" cy="51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08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4F21C5604538B41A3B67A01953C40CD" ma:contentTypeVersion="3" ma:contentTypeDescription="Ein neues Dokument erstellen." ma:contentTypeScope="" ma:versionID="a986aa504a9269fee54a1c5eb4049e85">
  <xsd:schema xmlns:xsd="http://www.w3.org/2001/XMLSchema" xmlns:xs="http://www.w3.org/2001/XMLSchema" xmlns:p="http://schemas.microsoft.com/office/2006/metadata/properties" xmlns:ns2="87968cc0-226e-4afc-a961-f3b05ac19f23" targetNamespace="http://schemas.microsoft.com/office/2006/metadata/properties" ma:root="true" ma:fieldsID="d460217c5905fe17eed5846a12df95b9" ns2:_="">
    <xsd:import namespace="87968cc0-226e-4afc-a961-f3b05ac19f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968cc0-226e-4afc-a961-f3b05ac19f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447E15-DF07-4CFC-97BD-79CE6CCEF1AD}">
  <ds:schemaRefs>
    <ds:schemaRef ds:uri="87968cc0-226e-4afc-a961-f3b05ac19f2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6EA216-E57E-4CFC-8AD3-2CAAB5C3542C}">
  <ds:schemaRefs>
    <ds:schemaRef ds:uri="87968cc0-226e-4afc-a961-f3b05ac19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39C527-84AE-46AB-9A07-8AA51F8C26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Application>Microsoft Office PowerPoint</Application>
  <PresentationFormat>Widescreen</PresentationFormat>
  <Slides>13</Slides>
  <Notes>0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Schaltkreis</vt:lpstr>
      <vt:lpstr>Fast medication automation </vt:lpstr>
      <vt:lpstr>Problem: Prescription handling</vt:lpstr>
      <vt:lpstr>Example of current Process</vt:lpstr>
      <vt:lpstr>Our proposed Solution</vt:lpstr>
      <vt:lpstr>Demo</vt:lpstr>
      <vt:lpstr>DEMO</vt:lpstr>
      <vt:lpstr>DEMO</vt:lpstr>
      <vt:lpstr>DEMO</vt:lpstr>
      <vt:lpstr>DEMO</vt:lpstr>
      <vt:lpstr>Benefits of our Process</vt:lpstr>
      <vt:lpstr>PowerPoint Presentation</vt:lpstr>
      <vt:lpstr>Conclusion</vt:lpstr>
      <vt:lpstr>Disclaimer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medication automation</dc:title>
  <dc:creator>Magdalena Hardegger</dc:creator>
  <cp:revision>62</cp:revision>
  <dcterms:created xsi:type="dcterms:W3CDTF">2023-11-23T08:12:17Z</dcterms:created>
  <dcterms:modified xsi:type="dcterms:W3CDTF">2023-12-07T12:26:16Z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0x010100D4F21C5604538B41A3B67A01953C40CD</vt:lpwstr>
  </property>
</Properties>
</file>